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 id="2147483704" r:id="rId6"/>
  </p:sldMasterIdLst>
  <p:notesMasterIdLst>
    <p:notesMasterId r:id="rId26"/>
  </p:notesMasterIdLst>
  <p:sldIdLst>
    <p:sldId id="256" r:id="rId7"/>
    <p:sldId id="298" r:id="rId8"/>
    <p:sldId id="300" r:id="rId9"/>
    <p:sldId id="274" r:id="rId10"/>
    <p:sldId id="301" r:id="rId11"/>
    <p:sldId id="276" r:id="rId12"/>
    <p:sldId id="277" r:id="rId13"/>
    <p:sldId id="286" r:id="rId14"/>
    <p:sldId id="288" r:id="rId15"/>
    <p:sldId id="295" r:id="rId16"/>
    <p:sldId id="289" r:id="rId17"/>
    <p:sldId id="290" r:id="rId18"/>
    <p:sldId id="291" r:id="rId19"/>
    <p:sldId id="292" r:id="rId20"/>
    <p:sldId id="284" r:id="rId21"/>
    <p:sldId id="294" r:id="rId22"/>
    <p:sldId id="296" r:id="rId23"/>
    <p:sldId id="270" r:id="rId24"/>
    <p:sldId id="26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3555B-47F2-17DD-FE6D-F05EA14ACDC9}" v="193" dt="2025-08-05T01:23:56.6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2"/>
    <p:restoredTop sz="94699"/>
  </p:normalViewPr>
  <p:slideViewPr>
    <p:cSldViewPr snapToGrid="0">
      <p:cViewPr>
        <p:scale>
          <a:sx n="90" d="100"/>
          <a:sy n="90" d="100"/>
        </p:scale>
        <p:origin x="1344"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ie Dumigan" userId="S::edumigan@slq.qld.gov.au::6ad609ff-e733-4b14-9ced-2a667e4ea3e0" providerId="AD" clId="Web-{6023555B-47F2-17DD-FE6D-F05EA14ACDC9}"/>
    <pc:docChg chg="delSld modSld">
      <pc:chgData name="Ellie Dumigan" userId="S::edumigan@slq.qld.gov.au::6ad609ff-e733-4b14-9ced-2a667e4ea3e0" providerId="AD" clId="Web-{6023555B-47F2-17DD-FE6D-F05EA14ACDC9}" dt="2025-08-05T01:23:56.615" v="201" actId="1076"/>
      <pc:docMkLst>
        <pc:docMk/>
      </pc:docMkLst>
      <pc:sldChg chg="del">
        <pc:chgData name="Ellie Dumigan" userId="S::edumigan@slq.qld.gov.au::6ad609ff-e733-4b14-9ced-2a667e4ea3e0" providerId="AD" clId="Web-{6023555B-47F2-17DD-FE6D-F05EA14ACDC9}" dt="2025-08-05T01:13:50.159" v="1"/>
        <pc:sldMkLst>
          <pc:docMk/>
          <pc:sldMk cId="3998495703" sldId="260"/>
        </pc:sldMkLst>
      </pc:sldChg>
      <pc:sldChg chg="del">
        <pc:chgData name="Ellie Dumigan" userId="S::edumigan@slq.qld.gov.au::6ad609ff-e733-4b14-9ced-2a667e4ea3e0" providerId="AD" clId="Web-{6023555B-47F2-17DD-FE6D-F05EA14ACDC9}" dt="2025-08-05T01:13:49.393" v="0"/>
        <pc:sldMkLst>
          <pc:docMk/>
          <pc:sldMk cId="1439455968" sldId="261"/>
        </pc:sldMkLst>
      </pc:sldChg>
      <pc:sldChg chg="del">
        <pc:chgData name="Ellie Dumigan" userId="S::edumigan@slq.qld.gov.au::6ad609ff-e733-4b14-9ced-2a667e4ea3e0" providerId="AD" clId="Web-{6023555B-47F2-17DD-FE6D-F05EA14ACDC9}" dt="2025-08-05T01:13:52.955" v="4"/>
        <pc:sldMkLst>
          <pc:docMk/>
          <pc:sldMk cId="3987474899" sldId="262"/>
        </pc:sldMkLst>
      </pc:sldChg>
      <pc:sldChg chg="del">
        <pc:chgData name="Ellie Dumigan" userId="S::edumigan@slq.qld.gov.au::6ad609ff-e733-4b14-9ced-2a667e4ea3e0" providerId="AD" clId="Web-{6023555B-47F2-17DD-FE6D-F05EA14ACDC9}" dt="2025-08-05T01:13:54.643" v="6"/>
        <pc:sldMkLst>
          <pc:docMk/>
          <pc:sldMk cId="358183054" sldId="263"/>
        </pc:sldMkLst>
      </pc:sldChg>
      <pc:sldChg chg="del">
        <pc:chgData name="Ellie Dumigan" userId="S::edumigan@slq.qld.gov.au::6ad609ff-e733-4b14-9ced-2a667e4ea3e0" providerId="AD" clId="Web-{6023555B-47F2-17DD-FE6D-F05EA14ACDC9}" dt="2025-08-05T01:13:54.831" v="7"/>
        <pc:sldMkLst>
          <pc:docMk/>
          <pc:sldMk cId="127240006" sldId="267"/>
        </pc:sldMkLst>
      </pc:sldChg>
      <pc:sldChg chg="del">
        <pc:chgData name="Ellie Dumigan" userId="S::edumigan@slq.qld.gov.au::6ad609ff-e733-4b14-9ced-2a667e4ea3e0" providerId="AD" clId="Web-{6023555B-47F2-17DD-FE6D-F05EA14ACDC9}" dt="2025-08-05T01:13:50.518" v="2"/>
        <pc:sldMkLst>
          <pc:docMk/>
          <pc:sldMk cId="4231172174" sldId="268"/>
        </pc:sldMkLst>
      </pc:sldChg>
      <pc:sldChg chg="del">
        <pc:chgData name="Ellie Dumigan" userId="S::edumigan@slq.qld.gov.au::6ad609ff-e733-4b14-9ced-2a667e4ea3e0" providerId="AD" clId="Web-{6023555B-47F2-17DD-FE6D-F05EA14ACDC9}" dt="2025-08-05T01:13:51.315" v="3"/>
        <pc:sldMkLst>
          <pc:docMk/>
          <pc:sldMk cId="1817996468" sldId="272"/>
        </pc:sldMkLst>
      </pc:sldChg>
      <pc:sldChg chg="del">
        <pc:chgData name="Ellie Dumigan" userId="S::edumigan@slq.qld.gov.au::6ad609ff-e733-4b14-9ced-2a667e4ea3e0" providerId="AD" clId="Web-{6023555B-47F2-17DD-FE6D-F05EA14ACDC9}" dt="2025-08-05T01:13:54.627" v="5"/>
        <pc:sldMkLst>
          <pc:docMk/>
          <pc:sldMk cId="3572696210" sldId="273"/>
        </pc:sldMkLst>
      </pc:sldChg>
      <pc:sldChg chg="del">
        <pc:chgData name="Ellie Dumigan" userId="S::edumigan@slq.qld.gov.au::6ad609ff-e733-4b14-9ced-2a667e4ea3e0" providerId="AD" clId="Web-{6023555B-47F2-17DD-FE6D-F05EA14ACDC9}" dt="2025-08-05T01:13:57.112" v="9"/>
        <pc:sldMkLst>
          <pc:docMk/>
          <pc:sldMk cId="1190844231" sldId="282"/>
        </pc:sldMkLst>
      </pc:sldChg>
      <pc:sldChg chg="del">
        <pc:chgData name="Ellie Dumigan" userId="S::edumigan@slq.qld.gov.au::6ad609ff-e733-4b14-9ced-2a667e4ea3e0" providerId="AD" clId="Web-{6023555B-47F2-17DD-FE6D-F05EA14ACDC9}" dt="2025-08-05T01:13:56.127" v="8"/>
        <pc:sldMkLst>
          <pc:docMk/>
          <pc:sldMk cId="3737619977" sldId="283"/>
        </pc:sldMkLst>
      </pc:sldChg>
      <pc:sldChg chg="modSp">
        <pc:chgData name="Ellie Dumigan" userId="S::edumigan@slq.qld.gov.au::6ad609ff-e733-4b14-9ced-2a667e4ea3e0" providerId="AD" clId="Web-{6023555B-47F2-17DD-FE6D-F05EA14ACDC9}" dt="2025-08-05T01:20:48.161" v="109" actId="1076"/>
        <pc:sldMkLst>
          <pc:docMk/>
          <pc:sldMk cId="2903356463" sldId="284"/>
        </pc:sldMkLst>
        <pc:spChg chg="mod">
          <ac:chgData name="Ellie Dumigan" userId="S::edumigan@slq.qld.gov.au::6ad609ff-e733-4b14-9ced-2a667e4ea3e0" providerId="AD" clId="Web-{6023555B-47F2-17DD-FE6D-F05EA14ACDC9}" dt="2025-08-05T01:20:25.130" v="103" actId="1076"/>
          <ac:spMkLst>
            <pc:docMk/>
            <pc:sldMk cId="2903356463" sldId="284"/>
            <ac:spMk id="3" creationId="{9C52296F-6874-3421-A3D1-A586FA364477}"/>
          </ac:spMkLst>
        </pc:spChg>
        <pc:spChg chg="mod">
          <ac:chgData name="Ellie Dumigan" userId="S::edumigan@slq.qld.gov.au::6ad609ff-e733-4b14-9ced-2a667e4ea3e0" providerId="AD" clId="Web-{6023555B-47F2-17DD-FE6D-F05EA14ACDC9}" dt="2025-08-05T01:20:32.817" v="104" actId="1076"/>
          <ac:spMkLst>
            <pc:docMk/>
            <pc:sldMk cId="2903356463" sldId="284"/>
            <ac:spMk id="4" creationId="{3E2FD7FC-1A39-CBF2-97E7-E700EF7D593F}"/>
          </ac:spMkLst>
        </pc:spChg>
        <pc:spChg chg="mod">
          <ac:chgData name="Ellie Dumigan" userId="S::edumigan@slq.qld.gov.au::6ad609ff-e733-4b14-9ced-2a667e4ea3e0" providerId="AD" clId="Web-{6023555B-47F2-17DD-FE6D-F05EA14ACDC9}" dt="2025-08-05T01:20:48.161" v="108" actId="1076"/>
          <ac:spMkLst>
            <pc:docMk/>
            <pc:sldMk cId="2903356463" sldId="284"/>
            <ac:spMk id="7" creationId="{B3F6E449-AFC0-A9F1-D7DC-9C09CF5DAFC5}"/>
          </ac:spMkLst>
        </pc:spChg>
        <pc:spChg chg="mod">
          <ac:chgData name="Ellie Dumigan" userId="S::edumigan@slq.qld.gov.au::6ad609ff-e733-4b14-9ced-2a667e4ea3e0" providerId="AD" clId="Web-{6023555B-47F2-17DD-FE6D-F05EA14ACDC9}" dt="2025-08-05T01:20:48.161" v="109" actId="1076"/>
          <ac:spMkLst>
            <pc:docMk/>
            <pc:sldMk cId="2903356463" sldId="284"/>
            <ac:spMk id="8" creationId="{5C3167A7-F68F-CCDB-7878-A3225B83860E}"/>
          </ac:spMkLst>
        </pc:spChg>
        <pc:picChg chg="mod">
          <ac:chgData name="Ellie Dumigan" userId="S::edumigan@slq.qld.gov.au::6ad609ff-e733-4b14-9ced-2a667e4ea3e0" providerId="AD" clId="Web-{6023555B-47F2-17DD-FE6D-F05EA14ACDC9}" dt="2025-08-05T01:20:43.693" v="107" actId="14100"/>
          <ac:picMkLst>
            <pc:docMk/>
            <pc:sldMk cId="2903356463" sldId="284"/>
            <ac:picMk id="17" creationId="{CEBE4F7A-37AD-2948-2161-921DFA83524B}"/>
          </ac:picMkLst>
        </pc:picChg>
        <pc:cxnChg chg="mod">
          <ac:chgData name="Ellie Dumigan" userId="S::edumigan@slq.qld.gov.au::6ad609ff-e733-4b14-9ced-2a667e4ea3e0" providerId="AD" clId="Web-{6023555B-47F2-17DD-FE6D-F05EA14ACDC9}" dt="2025-08-05T01:20:15.942" v="97" actId="1076"/>
          <ac:cxnSpMkLst>
            <pc:docMk/>
            <pc:sldMk cId="2903356463" sldId="284"/>
            <ac:cxnSpMk id="6" creationId="{33820D7F-6FE7-2930-6718-9F707D9024C4}"/>
          </ac:cxnSpMkLst>
        </pc:cxnChg>
      </pc:sldChg>
      <pc:sldChg chg="addSp delSp modSp mod modClrScheme chgLayout">
        <pc:chgData name="Ellie Dumigan" userId="S::edumigan@slq.qld.gov.au::6ad609ff-e733-4b14-9ced-2a667e4ea3e0" providerId="AD" clId="Web-{6023555B-47F2-17DD-FE6D-F05EA14ACDC9}" dt="2025-08-05T01:19:13.098" v="68" actId="1076"/>
        <pc:sldMkLst>
          <pc:docMk/>
          <pc:sldMk cId="1458717763" sldId="292"/>
        </pc:sldMkLst>
        <pc:spChg chg="mod ord">
          <ac:chgData name="Ellie Dumigan" userId="S::edumigan@slq.qld.gov.au::6ad609ff-e733-4b14-9ced-2a667e4ea3e0" providerId="AD" clId="Web-{6023555B-47F2-17DD-FE6D-F05EA14ACDC9}" dt="2025-08-05T01:19:09.614" v="66" actId="1076"/>
          <ac:spMkLst>
            <pc:docMk/>
            <pc:sldMk cId="1458717763" sldId="292"/>
            <ac:spMk id="5" creationId="{516FC7D4-CCB3-DE81-D565-39F773AADE0F}"/>
          </ac:spMkLst>
        </pc:spChg>
        <pc:spChg chg="mod ord">
          <ac:chgData name="Ellie Dumigan" userId="S::edumigan@slq.qld.gov.au::6ad609ff-e733-4b14-9ced-2a667e4ea3e0" providerId="AD" clId="Web-{6023555B-47F2-17DD-FE6D-F05EA14ACDC9}" dt="2025-08-05T01:19:09.629" v="67" actId="1076"/>
          <ac:spMkLst>
            <pc:docMk/>
            <pc:sldMk cId="1458717763" sldId="292"/>
            <ac:spMk id="10" creationId="{A2D5B655-0B25-9520-6D4B-1D817EF8C668}"/>
          </ac:spMkLst>
        </pc:spChg>
        <pc:spChg chg="add del mod">
          <ac:chgData name="Ellie Dumigan" userId="S::edumigan@slq.qld.gov.au::6ad609ff-e733-4b14-9ced-2a667e4ea3e0" providerId="AD" clId="Web-{6023555B-47F2-17DD-FE6D-F05EA14ACDC9}" dt="2025-08-05T01:18:04.207" v="19"/>
          <ac:spMkLst>
            <pc:docMk/>
            <pc:sldMk cId="1458717763" sldId="292"/>
            <ac:spMk id="15" creationId="{17A1BB40-26BC-6624-62BB-AC6BBE34506C}"/>
          </ac:spMkLst>
        </pc:spChg>
        <pc:spChg chg="add del mod">
          <ac:chgData name="Ellie Dumigan" userId="S::edumigan@slq.qld.gov.au::6ad609ff-e733-4b14-9ced-2a667e4ea3e0" providerId="AD" clId="Web-{6023555B-47F2-17DD-FE6D-F05EA14ACDC9}" dt="2025-08-05T01:18:04.207" v="19"/>
          <ac:spMkLst>
            <pc:docMk/>
            <pc:sldMk cId="1458717763" sldId="292"/>
            <ac:spMk id="17" creationId="{95321D26-AB6A-181C-78DF-56DE3324313B}"/>
          </ac:spMkLst>
        </pc:spChg>
        <pc:spChg chg="add del mod">
          <ac:chgData name="Ellie Dumigan" userId="S::edumigan@slq.qld.gov.au::6ad609ff-e733-4b14-9ced-2a667e4ea3e0" providerId="AD" clId="Web-{6023555B-47F2-17DD-FE6D-F05EA14ACDC9}" dt="2025-08-05T01:18:04.613" v="21"/>
          <ac:spMkLst>
            <pc:docMk/>
            <pc:sldMk cId="1458717763" sldId="292"/>
            <ac:spMk id="19" creationId="{E8D7F6F9-2A33-F832-39BD-751114DAC801}"/>
          </ac:spMkLst>
        </pc:spChg>
        <pc:spChg chg="add del mod">
          <ac:chgData name="Ellie Dumigan" userId="S::edumigan@slq.qld.gov.au::6ad609ff-e733-4b14-9ced-2a667e4ea3e0" providerId="AD" clId="Web-{6023555B-47F2-17DD-FE6D-F05EA14ACDC9}" dt="2025-08-05T01:18:04.613" v="21"/>
          <ac:spMkLst>
            <pc:docMk/>
            <pc:sldMk cId="1458717763" sldId="292"/>
            <ac:spMk id="20" creationId="{6791579D-8A3A-BD80-5C95-5252B9DA88B6}"/>
          </ac:spMkLst>
        </pc:spChg>
        <pc:picChg chg="mod">
          <ac:chgData name="Ellie Dumigan" userId="S::edumigan@slq.qld.gov.au::6ad609ff-e733-4b14-9ced-2a667e4ea3e0" providerId="AD" clId="Web-{6023555B-47F2-17DD-FE6D-F05EA14ACDC9}" dt="2025-08-05T01:19:13.098" v="68" actId="1076"/>
          <ac:picMkLst>
            <pc:docMk/>
            <pc:sldMk cId="1458717763" sldId="292"/>
            <ac:picMk id="8" creationId="{41E37108-247D-C04B-7E01-6B338EEB2FFE}"/>
          </ac:picMkLst>
        </pc:picChg>
        <pc:cxnChg chg="del">
          <ac:chgData name="Ellie Dumigan" userId="S::edumigan@slq.qld.gov.au::6ad609ff-e733-4b14-9ced-2a667e4ea3e0" providerId="AD" clId="Web-{6023555B-47F2-17DD-FE6D-F05EA14ACDC9}" dt="2025-08-05T01:17:43.566" v="14"/>
          <ac:cxnSpMkLst>
            <pc:docMk/>
            <pc:sldMk cId="1458717763" sldId="292"/>
            <ac:cxnSpMk id="6" creationId="{4F3F2A03-D439-54FA-F643-50EF2F4F103E}"/>
          </ac:cxnSpMkLst>
        </pc:cxnChg>
      </pc:sldChg>
      <pc:sldChg chg="delSp modSp mod modClrScheme chgLayout">
        <pc:chgData name="Ellie Dumigan" userId="S::edumigan@slq.qld.gov.au::6ad609ff-e733-4b14-9ced-2a667e4ea3e0" providerId="AD" clId="Web-{6023555B-47F2-17DD-FE6D-F05EA14ACDC9}" dt="2025-08-05T01:22:15.740" v="156" actId="1076"/>
        <pc:sldMkLst>
          <pc:docMk/>
          <pc:sldMk cId="3920202548" sldId="294"/>
        </pc:sldMkLst>
        <pc:spChg chg="mod ord">
          <ac:chgData name="Ellie Dumigan" userId="S::edumigan@slq.qld.gov.au::6ad609ff-e733-4b14-9ced-2a667e4ea3e0" providerId="AD" clId="Web-{6023555B-47F2-17DD-FE6D-F05EA14ACDC9}" dt="2025-08-05T01:21:57.802" v="147" actId="1076"/>
          <ac:spMkLst>
            <pc:docMk/>
            <pc:sldMk cId="3920202548" sldId="294"/>
            <ac:spMk id="3" creationId="{1583F51F-4EE7-C670-D35D-C35CEAAE2128}"/>
          </ac:spMkLst>
        </pc:spChg>
        <pc:spChg chg="mod ord">
          <ac:chgData name="Ellie Dumigan" userId="S::edumigan@slq.qld.gov.au::6ad609ff-e733-4b14-9ced-2a667e4ea3e0" providerId="AD" clId="Web-{6023555B-47F2-17DD-FE6D-F05EA14ACDC9}" dt="2025-08-05T01:21:57.802" v="148" actId="1076"/>
          <ac:spMkLst>
            <pc:docMk/>
            <pc:sldMk cId="3920202548" sldId="294"/>
            <ac:spMk id="5" creationId="{2787D690-3B38-778C-9226-FFC7F26098A0}"/>
          </ac:spMkLst>
        </pc:spChg>
        <pc:spChg chg="mod">
          <ac:chgData name="Ellie Dumigan" userId="S::edumigan@slq.qld.gov.au::6ad609ff-e733-4b14-9ced-2a667e4ea3e0" providerId="AD" clId="Web-{6023555B-47F2-17DD-FE6D-F05EA14ACDC9}" dt="2025-08-05T01:22:15.740" v="156" actId="1076"/>
          <ac:spMkLst>
            <pc:docMk/>
            <pc:sldMk cId="3920202548" sldId="294"/>
            <ac:spMk id="11" creationId="{CD34A79A-F516-5357-FEAB-E37D3B764044}"/>
          </ac:spMkLst>
        </pc:spChg>
        <pc:picChg chg="mod modCrop">
          <ac:chgData name="Ellie Dumigan" userId="S::edumigan@slq.qld.gov.au::6ad609ff-e733-4b14-9ced-2a667e4ea3e0" providerId="AD" clId="Web-{6023555B-47F2-17DD-FE6D-F05EA14ACDC9}" dt="2025-08-05T01:22:12.334" v="155" actId="14100"/>
          <ac:picMkLst>
            <pc:docMk/>
            <pc:sldMk cId="3920202548" sldId="294"/>
            <ac:picMk id="8" creationId="{1C22467E-7301-95BA-8FE7-5394482B7638}"/>
          </ac:picMkLst>
        </pc:picChg>
        <pc:cxnChg chg="del">
          <ac:chgData name="Ellie Dumigan" userId="S::edumigan@slq.qld.gov.au::6ad609ff-e733-4b14-9ced-2a667e4ea3e0" providerId="AD" clId="Web-{6023555B-47F2-17DD-FE6D-F05EA14ACDC9}" dt="2025-08-05T01:21:07.786" v="128"/>
          <ac:cxnSpMkLst>
            <pc:docMk/>
            <pc:sldMk cId="3920202548" sldId="294"/>
            <ac:cxnSpMk id="4" creationId="{DC022546-DBA9-7065-F15E-52D355C69B34}"/>
          </ac:cxnSpMkLst>
        </pc:cxnChg>
      </pc:sldChg>
      <pc:sldChg chg="addSp delSp modSp mod modClrScheme chgLayout">
        <pc:chgData name="Ellie Dumigan" userId="S::edumigan@slq.qld.gov.au::6ad609ff-e733-4b14-9ced-2a667e4ea3e0" providerId="AD" clId="Web-{6023555B-47F2-17DD-FE6D-F05EA14ACDC9}" dt="2025-08-05T01:23:56.615" v="201" actId="1076"/>
        <pc:sldMkLst>
          <pc:docMk/>
          <pc:sldMk cId="1715508787" sldId="296"/>
        </pc:sldMkLst>
        <pc:spChg chg="mod ord">
          <ac:chgData name="Ellie Dumigan" userId="S::edumigan@slq.qld.gov.au::6ad609ff-e733-4b14-9ced-2a667e4ea3e0" providerId="AD" clId="Web-{6023555B-47F2-17DD-FE6D-F05EA14ACDC9}" dt="2025-08-05T01:23:49.600" v="200" actId="14100"/>
          <ac:spMkLst>
            <pc:docMk/>
            <pc:sldMk cId="1715508787" sldId="296"/>
            <ac:spMk id="3" creationId="{1583F51F-4EE7-C670-D35D-C35CEAAE2128}"/>
          </ac:spMkLst>
        </pc:spChg>
        <pc:spChg chg="mod">
          <ac:chgData name="Ellie Dumigan" userId="S::edumigan@slq.qld.gov.au::6ad609ff-e733-4b14-9ced-2a667e4ea3e0" providerId="AD" clId="Web-{6023555B-47F2-17DD-FE6D-F05EA14ACDC9}" dt="2025-08-05T01:23:34.350" v="192" actId="20577"/>
          <ac:spMkLst>
            <pc:docMk/>
            <pc:sldMk cId="1715508787" sldId="296"/>
            <ac:spMk id="5" creationId="{2787D690-3B38-778C-9226-FFC7F26098A0}"/>
          </ac:spMkLst>
        </pc:spChg>
        <pc:spChg chg="mod">
          <ac:chgData name="Ellie Dumigan" userId="S::edumigan@slq.qld.gov.au::6ad609ff-e733-4b14-9ced-2a667e4ea3e0" providerId="AD" clId="Web-{6023555B-47F2-17DD-FE6D-F05EA14ACDC9}" dt="2025-08-05T01:23:56.615" v="201" actId="1076"/>
          <ac:spMkLst>
            <pc:docMk/>
            <pc:sldMk cId="1715508787" sldId="296"/>
            <ac:spMk id="8" creationId="{6936F154-77C0-0439-E083-5FDD3867F8AE}"/>
          </ac:spMkLst>
        </pc:spChg>
        <pc:spChg chg="add del mod">
          <ac:chgData name="Ellie Dumigan" userId="S::edumigan@slq.qld.gov.au::6ad609ff-e733-4b14-9ced-2a667e4ea3e0" providerId="AD" clId="Web-{6023555B-47F2-17DD-FE6D-F05EA14ACDC9}" dt="2025-08-05T01:22:38.349" v="163"/>
          <ac:spMkLst>
            <pc:docMk/>
            <pc:sldMk cId="1715508787" sldId="296"/>
            <ac:spMk id="14" creationId="{49101169-9AB4-825A-30FF-C73C0C248BF2}"/>
          </ac:spMkLst>
        </pc:spChg>
        <pc:spChg chg="add del mod">
          <ac:chgData name="Ellie Dumigan" userId="S::edumigan@slq.qld.gov.au::6ad609ff-e733-4b14-9ced-2a667e4ea3e0" providerId="AD" clId="Web-{6023555B-47F2-17DD-FE6D-F05EA14ACDC9}" dt="2025-08-05T01:22:43.474" v="165"/>
          <ac:spMkLst>
            <pc:docMk/>
            <pc:sldMk cId="1715508787" sldId="296"/>
            <ac:spMk id="16" creationId="{CC52A8BC-53BE-102B-C203-3C4E8CF3E769}"/>
          </ac:spMkLst>
        </pc:spChg>
        <pc:picChg chg="mod ord modCrop">
          <ac:chgData name="Ellie Dumigan" userId="S::edumigan@slq.qld.gov.au::6ad609ff-e733-4b14-9ced-2a667e4ea3e0" providerId="AD" clId="Web-{6023555B-47F2-17DD-FE6D-F05EA14ACDC9}" dt="2025-08-05T01:23:44.756" v="197" actId="1076"/>
          <ac:picMkLst>
            <pc:docMk/>
            <pc:sldMk cId="1715508787" sldId="296"/>
            <ac:picMk id="9" creationId="{11F6B7F9-812C-3A16-F8DD-348C2E6466FF}"/>
          </ac:picMkLst>
        </pc:picChg>
        <pc:cxnChg chg="del">
          <ac:chgData name="Ellie Dumigan" userId="S::edumigan@slq.qld.gov.au::6ad609ff-e733-4b14-9ced-2a667e4ea3e0" providerId="AD" clId="Web-{6023555B-47F2-17DD-FE6D-F05EA14ACDC9}" dt="2025-08-05T01:22:27.302" v="161"/>
          <ac:cxnSpMkLst>
            <pc:docMk/>
            <pc:sldMk cId="1715508787" sldId="296"/>
            <ac:cxnSpMk id="4" creationId="{DC022546-DBA9-7065-F15E-52D355C69B34}"/>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6064D-7F20-3F4B-BFC3-32C406A479D9}" type="datetimeFigureOut">
              <a:rPr lang="en-US" smtClean="0"/>
              <a:t>8/4/2025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6C736C-9265-3546-89F8-F5AC2576F9DA}" type="slidenum">
              <a:rPr lang="en-US" smtClean="0"/>
              <a:t>‹#›</a:t>
            </a:fld>
            <a:endParaRPr lang="en-US"/>
          </a:p>
        </p:txBody>
      </p:sp>
    </p:spTree>
    <p:extLst>
      <p:ext uri="{BB962C8B-B14F-4D97-AF65-F5344CB8AC3E}">
        <p14:creationId xmlns:p14="http://schemas.microsoft.com/office/powerpoint/2010/main" val="2138806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6C736C-9265-3546-89F8-F5AC2576F9DA}" type="slidenum">
              <a:rPr lang="en-US" smtClean="0"/>
              <a:t>5</a:t>
            </a:fld>
            <a:endParaRPr lang="en-US"/>
          </a:p>
        </p:txBody>
      </p:sp>
    </p:spTree>
    <p:extLst>
      <p:ext uri="{BB962C8B-B14F-4D97-AF65-F5344CB8AC3E}">
        <p14:creationId xmlns:p14="http://schemas.microsoft.com/office/powerpoint/2010/main" val="3880594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Overview of procreate gallery info</a:t>
            </a:r>
          </a:p>
        </p:txBody>
      </p:sp>
      <p:sp>
        <p:nvSpPr>
          <p:cNvPr id="4" name="Slide Number Placeholder 3"/>
          <p:cNvSpPr>
            <a:spLocks noGrp="1"/>
          </p:cNvSpPr>
          <p:nvPr>
            <p:ph type="sldNum" sz="quarter" idx="5"/>
          </p:nvPr>
        </p:nvSpPr>
        <p:spPr/>
        <p:txBody>
          <a:bodyPr/>
          <a:lstStyle/>
          <a:p>
            <a:fld id="{4F74B82B-9C10-BA44-BAA0-D3B54E546772}" type="slidenum">
              <a:rPr lang="en-US" smtClean="0"/>
              <a:t>7</a:t>
            </a:fld>
            <a:endParaRPr lang="en-US"/>
          </a:p>
        </p:txBody>
      </p:sp>
    </p:spTree>
    <p:extLst>
      <p:ext uri="{BB962C8B-B14F-4D97-AF65-F5344CB8AC3E}">
        <p14:creationId xmlns:p14="http://schemas.microsoft.com/office/powerpoint/2010/main" val="94469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AU" sz="1200" b="0" i="0" u="none" strike="noStrike" dirty="0">
                <a:solidFill>
                  <a:schemeClr val="bg1"/>
                </a:solidFill>
                <a:effectLst/>
                <a:latin typeface="Arial" panose="020B0604020202020204" pitchFamily="34" charset="0"/>
              </a:rPr>
              <a:t>Interface overview and then talk/explain Hand Gestures - demonstrate</a:t>
            </a:r>
            <a:endParaRPr lang="en-AU" b="0" dirty="0">
              <a:solidFill>
                <a:schemeClr val="bg1"/>
              </a:solidFill>
              <a:effectLst/>
            </a:endParaRPr>
          </a:p>
        </p:txBody>
      </p:sp>
      <p:sp>
        <p:nvSpPr>
          <p:cNvPr id="4" name="Slide Number Placeholder 3"/>
          <p:cNvSpPr>
            <a:spLocks noGrp="1"/>
          </p:cNvSpPr>
          <p:nvPr>
            <p:ph type="sldNum" sz="quarter" idx="5"/>
          </p:nvPr>
        </p:nvSpPr>
        <p:spPr/>
        <p:txBody>
          <a:bodyPr/>
          <a:lstStyle/>
          <a:p>
            <a:fld id="{4F74B82B-9C10-BA44-BAA0-D3B54E546772}" type="slidenum">
              <a:rPr lang="en-US" smtClean="0"/>
              <a:t>8</a:t>
            </a:fld>
            <a:endParaRPr lang="en-US"/>
          </a:p>
        </p:txBody>
      </p:sp>
    </p:spTree>
    <p:extLst>
      <p:ext uri="{BB962C8B-B14F-4D97-AF65-F5344CB8AC3E}">
        <p14:creationId xmlns:p14="http://schemas.microsoft.com/office/powerpoint/2010/main" val="3624968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the different brush options – demonstrate.</a:t>
            </a:r>
          </a:p>
        </p:txBody>
      </p:sp>
      <p:sp>
        <p:nvSpPr>
          <p:cNvPr id="4" name="Slide Number Placeholder 3"/>
          <p:cNvSpPr>
            <a:spLocks noGrp="1"/>
          </p:cNvSpPr>
          <p:nvPr>
            <p:ph type="sldNum" sz="quarter" idx="5"/>
          </p:nvPr>
        </p:nvSpPr>
        <p:spPr/>
        <p:txBody>
          <a:bodyPr/>
          <a:lstStyle/>
          <a:p>
            <a:fld id="{4F74B82B-9C10-BA44-BAA0-D3B54E546772}" type="slidenum">
              <a:rPr lang="en-US" smtClean="0"/>
              <a:t>11</a:t>
            </a:fld>
            <a:endParaRPr lang="en-US"/>
          </a:p>
        </p:txBody>
      </p:sp>
    </p:spTree>
    <p:extLst>
      <p:ext uri="{BB962C8B-B14F-4D97-AF65-F5344CB8AC3E}">
        <p14:creationId xmlns:p14="http://schemas.microsoft.com/office/powerpoint/2010/main" val="20461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brush studio, do a little show and tell and overview.</a:t>
            </a:r>
          </a:p>
        </p:txBody>
      </p:sp>
      <p:sp>
        <p:nvSpPr>
          <p:cNvPr id="4" name="Slide Number Placeholder 3"/>
          <p:cNvSpPr>
            <a:spLocks noGrp="1"/>
          </p:cNvSpPr>
          <p:nvPr>
            <p:ph type="sldNum" sz="quarter" idx="5"/>
          </p:nvPr>
        </p:nvSpPr>
        <p:spPr/>
        <p:txBody>
          <a:bodyPr/>
          <a:lstStyle/>
          <a:p>
            <a:fld id="{4F74B82B-9C10-BA44-BAA0-D3B54E546772}" type="slidenum">
              <a:rPr lang="en-US" smtClean="0"/>
              <a:t>12</a:t>
            </a:fld>
            <a:endParaRPr lang="en-US"/>
          </a:p>
        </p:txBody>
      </p:sp>
    </p:spTree>
    <p:extLst>
      <p:ext uri="{BB962C8B-B14F-4D97-AF65-F5344CB8AC3E}">
        <p14:creationId xmlns:p14="http://schemas.microsoft.com/office/powerpoint/2010/main" val="706224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74B82B-9C10-BA44-BAA0-D3B54E546772}" type="slidenum">
              <a:rPr lang="en-US" smtClean="0"/>
              <a:t>15</a:t>
            </a:fld>
            <a:endParaRPr lang="en-US"/>
          </a:p>
        </p:txBody>
      </p:sp>
    </p:spTree>
    <p:extLst>
      <p:ext uri="{BB962C8B-B14F-4D97-AF65-F5344CB8AC3E}">
        <p14:creationId xmlns:p14="http://schemas.microsoft.com/office/powerpoint/2010/main" val="3731554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79574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7812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2734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hade val="82000"/>
                  </a:schemeClr>
                </a:solidFill>
              </a:defRPr>
            </a:lvl1pPr>
            <a:lvl2pPr marL="457200" indent="0">
              <a:buNone/>
              <a:defRPr sz="2000">
                <a:solidFill>
                  <a:schemeClr val="tx1">
                    <a:shade val="82000"/>
                  </a:schemeClr>
                </a:solidFill>
              </a:defRPr>
            </a:lvl2pPr>
            <a:lvl3pPr marL="914400" indent="0">
              <a:buNone/>
              <a:defRPr sz="1800">
                <a:solidFill>
                  <a:schemeClr val="tx1">
                    <a:shade val="82000"/>
                  </a:schemeClr>
                </a:solidFill>
              </a:defRPr>
            </a:lvl3pPr>
            <a:lvl4pPr marL="1371600" indent="0">
              <a:buNone/>
              <a:defRPr sz="1600">
                <a:solidFill>
                  <a:schemeClr val="tx1">
                    <a:shade val="82000"/>
                  </a:schemeClr>
                </a:solidFill>
              </a:defRPr>
            </a:lvl4pPr>
            <a:lvl5pPr marL="1828800" indent="0">
              <a:buNone/>
              <a:defRPr sz="1600">
                <a:solidFill>
                  <a:schemeClr val="tx1">
                    <a:shade val="82000"/>
                  </a:schemeClr>
                </a:solidFill>
              </a:defRPr>
            </a:lvl5pPr>
            <a:lvl6pPr marL="2286000" indent="0">
              <a:buNone/>
              <a:defRPr sz="1600">
                <a:solidFill>
                  <a:schemeClr val="tx1">
                    <a:shade val="82000"/>
                  </a:schemeClr>
                </a:solidFill>
              </a:defRPr>
            </a:lvl6pPr>
            <a:lvl7pPr marL="2743200" indent="0">
              <a:buNone/>
              <a:defRPr sz="1600">
                <a:solidFill>
                  <a:schemeClr val="tx1">
                    <a:shade val="82000"/>
                  </a:schemeClr>
                </a:solidFill>
              </a:defRPr>
            </a:lvl7pPr>
            <a:lvl8pPr marL="3200400" indent="0">
              <a:buNone/>
              <a:defRPr sz="1600">
                <a:solidFill>
                  <a:schemeClr val="tx1">
                    <a:shade val="82000"/>
                  </a:schemeClr>
                </a:solidFill>
              </a:defRPr>
            </a:lvl8pPr>
            <a:lvl9pPr marL="3657600" indent="0">
              <a:buNone/>
              <a:defRPr sz="1600">
                <a:solidFill>
                  <a:schemeClr val="tx1">
                    <a:shade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9CD15CE-61E9-3C45-B472-570438ED489D}" type="datetimeFigureOut">
              <a:rPr lang="en-US" smtClean="0"/>
              <a:t>8/4/2025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525444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9CD15CE-61E9-3C45-B472-570438ED489D}" type="datetimeFigureOut">
              <a:rPr lang="en-US" smtClean="0"/>
              <a:t>8/4/2025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292835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8861773"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9CD15CE-61E9-3C45-B472-570438ED489D}" type="datetimeFigureOut">
              <a:rPr lang="en-US" smtClean="0"/>
              <a:t>8/4/2025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746926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9CD15CE-61E9-3C45-B472-570438ED489D}" type="datetimeFigureOut">
              <a:rPr lang="en-US" smtClean="0"/>
              <a:t>8/4/2025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1776541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CD15CE-61E9-3C45-B472-570438ED489D}" type="datetimeFigureOut">
              <a:rPr lang="en-US" smtClean="0"/>
              <a:t>8/4/2025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869756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9CD15CE-61E9-3C45-B472-570438ED489D}" type="datetimeFigureOut">
              <a:rPr lang="en-US" smtClean="0"/>
              <a:t>8/4/2025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867842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9CD15CE-61E9-3C45-B472-570438ED489D}" type="datetimeFigureOut">
              <a:rPr lang="en-US" smtClean="0"/>
              <a:t>8/4/2025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2263108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9CD15CE-61E9-3C45-B472-570438ED489D}" type="datetimeFigureOut">
              <a:rPr lang="en-US" smtClean="0"/>
              <a:t>8/4/2025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021750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Subheading</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3"/>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491549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34179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Subheading</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spTree>
    <p:extLst>
      <p:ext uri="{BB962C8B-B14F-4D97-AF65-F5344CB8AC3E}">
        <p14:creationId xmlns:p14="http://schemas.microsoft.com/office/powerpoint/2010/main" val="2735860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Subheading — u</a:t>
            </a:r>
            <a:r>
              <a:rPr lang="en-AU" dirty="0"/>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spTree>
    <p:extLst>
      <p:ext uri="{BB962C8B-B14F-4D97-AF65-F5344CB8AC3E}">
        <p14:creationId xmlns:p14="http://schemas.microsoft.com/office/powerpoint/2010/main" val="14669768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dirty="0"/>
              <a:t>Title slide without image</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dirty="0"/>
              <a:t>Subheading</a:t>
            </a:r>
            <a:endParaRPr lang="en-US" dirty="0"/>
          </a:p>
        </p:txBody>
      </p:sp>
    </p:spTree>
    <p:extLst>
      <p:ext uri="{BB962C8B-B14F-4D97-AF65-F5344CB8AC3E}">
        <p14:creationId xmlns:p14="http://schemas.microsoft.com/office/powerpoint/2010/main" val="4665339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dirty="0"/>
              <a:t>Title slide without image</a:t>
            </a:r>
            <a:endParaRPr lang="en-US" dirty="0"/>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dirty="0"/>
              <a:t>Subheading — u</a:t>
            </a:r>
            <a:r>
              <a:rPr lang="en-AU" dirty="0"/>
              <a:t>se this slide if using the logo holding slide.</a:t>
            </a:r>
          </a:p>
        </p:txBody>
      </p:sp>
    </p:spTree>
    <p:extLst>
      <p:ext uri="{BB962C8B-B14F-4D97-AF65-F5344CB8AC3E}">
        <p14:creationId xmlns:p14="http://schemas.microsoft.com/office/powerpoint/2010/main" val="773942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ptos Narrow" panose="020B0004020202020204" pitchFamily="34" charset="0"/>
              </a:defRPr>
            </a:lvl1pPr>
          </a:lstStyle>
          <a:p>
            <a:r>
              <a:rPr lang="en-GB" dirty="0"/>
              <a:t>Content slide without image</a:t>
            </a:r>
            <a:endParaRPr lang="en-US" dirty="0"/>
          </a:p>
        </p:txBody>
      </p:sp>
      <p:sp>
        <p:nvSpPr>
          <p:cNvPr id="3" name="Content Placeholder 2"/>
          <p:cNvSpPr>
            <a:spLocks noGrp="1"/>
          </p:cNvSpPr>
          <p:nvPr>
            <p:ph idx="1"/>
          </p:nvPr>
        </p:nvSpPr>
        <p:spPr>
          <a:xfrm>
            <a:off x="838200" y="1825625"/>
            <a:ext cx="10515600" cy="43524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176002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dirty="0"/>
              <a:t>Image caption</a:t>
            </a:r>
            <a:endParaRPr lang="en-US" dirty="0"/>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0" y="365125"/>
            <a:ext cx="10514011" cy="1325563"/>
          </a:xfrm>
        </p:spPr>
        <p:txBody>
          <a:bodyPr/>
          <a:lstStyle>
            <a:lvl1pPr>
              <a:defRPr b="1" i="0">
                <a:latin typeface="Aptos Narrow" panose="020B0004020202020204" pitchFamily="34" charset="0"/>
              </a:defRPr>
            </a:lvl1pPr>
          </a:lstStyle>
          <a:p>
            <a:r>
              <a:rPr lang="en-GB" dirty="0"/>
              <a:t>Content slide with image</a:t>
            </a:r>
            <a:endParaRPr lang="en-US" dirty="0"/>
          </a:p>
        </p:txBody>
      </p:sp>
    </p:spTree>
    <p:extLst>
      <p:ext uri="{BB962C8B-B14F-4D97-AF65-F5344CB8AC3E}">
        <p14:creationId xmlns:p14="http://schemas.microsoft.com/office/powerpoint/2010/main" val="1330235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238978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621332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98498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Subheading — u</a:t>
            </a:r>
            <a:r>
              <a:rPr lang="en-AU" dirty="0"/>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2"/>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1463279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52709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B2035-C545-3B1F-196C-29BEFA2F9EB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95D3F52-B9BD-D7F8-B1EB-40DA67C68C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D1B35E-1278-6AF5-74EB-3FF762EA8E36}"/>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7D92AB7D-5891-2A2C-6A2A-4BA998144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C8B432-C7CE-486B-D8AC-FB9BB426ECE5}"/>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42824644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5E44D-1660-C040-024E-78B57791E5A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1A39B67-0C79-9641-2848-128C4CF82E9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40E220F-C628-2DB2-A460-AAD3883C354F}"/>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EF4518EB-8686-09A8-5C9D-EF62D519B0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A2DE8-9118-240E-F4EA-A346157F750D}"/>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287041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E6478-0AAB-BFF7-6AFD-026832958F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41D893A-DB82-E22B-F644-E4AB8D06DC7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02B3DF6-DCD3-1CCF-0018-8915629D8DCE}"/>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5790527C-4E95-57FA-9253-DE7A6399C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D325DD-5351-AF86-5BF5-31CA37C5B0A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11205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4B01-820B-7DA5-2FFF-1EA93B0CD9F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16A8782-1450-689F-BB73-B913B19B43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873AE6-8CA2-8245-C416-8C54A65F826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E6C0833-05B3-038E-67DE-9C747937AE80}"/>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6" name="Footer Placeholder 5">
            <a:extLst>
              <a:ext uri="{FF2B5EF4-FFF2-40B4-BE49-F238E27FC236}">
                <a16:creationId xmlns:a16="http://schemas.microsoft.com/office/drawing/2014/main" id="{4F21EDF4-A131-E0CC-EA85-A79CF79B43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B8C792-E565-2C22-1A17-E7CD7B142A81}"/>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336850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4CA5F-3CF0-EC84-C52A-344198391C3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5760887-967B-53FD-7F49-D4B54E45FD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7EB23CF-8AE8-947F-A2A0-0CCA8ED9FD8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99F9A38-42EC-80C0-2CEC-227F88F37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1988561-3359-59F6-D1AF-052091B2E3E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473FE66-9552-CD70-5D1E-3A17D1D890F4}"/>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8" name="Footer Placeholder 7">
            <a:extLst>
              <a:ext uri="{FF2B5EF4-FFF2-40B4-BE49-F238E27FC236}">
                <a16:creationId xmlns:a16="http://schemas.microsoft.com/office/drawing/2014/main" id="{4FBD33D1-7D4D-5336-FB0F-1B9340AE5C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E9AFFB-A8E3-D28C-611D-19B0F2FF5F8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1753882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4591E-7E3D-5E51-3A70-66CF7C8533E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4EE35A9-7D3B-88C5-FCBB-AB3965957C6B}"/>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4" name="Footer Placeholder 3">
            <a:extLst>
              <a:ext uri="{FF2B5EF4-FFF2-40B4-BE49-F238E27FC236}">
                <a16:creationId xmlns:a16="http://schemas.microsoft.com/office/drawing/2014/main" id="{6C705BEF-557D-E471-DE74-B703D9D38C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F3D6C8-E419-7D35-A35E-F067487372C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927740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CD6D6D-6EE5-3D33-0D98-74A0F9ADDF12}"/>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3" name="Footer Placeholder 2">
            <a:extLst>
              <a:ext uri="{FF2B5EF4-FFF2-40B4-BE49-F238E27FC236}">
                <a16:creationId xmlns:a16="http://schemas.microsoft.com/office/drawing/2014/main" id="{8A5057CB-CC9B-ED29-043A-703C430379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F38F0-0AEA-6CDB-79DF-9019DDCC124F}"/>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1295944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49071-7AB9-923C-CFE3-2D06A5378D2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0446AA0-E766-4A4E-8813-92C8C9F7D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98AED2A-CDB3-F81C-BBAC-0189A56E22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CC8B4D-5B99-B735-EAC5-BE333E2E1CCC}"/>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6" name="Footer Placeholder 5">
            <a:extLst>
              <a:ext uri="{FF2B5EF4-FFF2-40B4-BE49-F238E27FC236}">
                <a16:creationId xmlns:a16="http://schemas.microsoft.com/office/drawing/2014/main" id="{58D12C91-72C8-1A67-E5A6-260DC9EE5A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F33AED-F28C-B932-8C9F-8760F644BC3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9414016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3CEDE-681C-98E5-9AD6-FA76250461D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B62401-A1D9-5389-31FE-C8524CB39E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486C90-199F-8B9F-4AEE-2343164467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393DECF-2EB9-07B6-7796-C9BC9A4AB7DD}"/>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6" name="Footer Placeholder 5">
            <a:extLst>
              <a:ext uri="{FF2B5EF4-FFF2-40B4-BE49-F238E27FC236}">
                <a16:creationId xmlns:a16="http://schemas.microsoft.com/office/drawing/2014/main" id="{155F5EAB-866B-38A1-E2CD-4C27DB30E2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E3593E-7B4B-2E2B-7443-0A8593C049F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743556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dirty="0"/>
              <a:t>Title slide without image</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dirty="0"/>
              <a:t>Subheading</a:t>
            </a:r>
            <a:endParaRPr lang="en-US" dirty="0"/>
          </a:p>
        </p:txBody>
      </p:sp>
    </p:spTree>
    <p:extLst>
      <p:ext uri="{BB962C8B-B14F-4D97-AF65-F5344CB8AC3E}">
        <p14:creationId xmlns:p14="http://schemas.microsoft.com/office/powerpoint/2010/main" val="22948533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9885-24E6-204E-6740-9294AC81649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FF79C1-7C5C-474A-C5D8-DD30052325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D7F447C-B7BA-AB8B-2178-AE4D518FE204}"/>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5CEB3D03-6A19-186D-F503-73A678DFD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4BBACC-B1E5-CFDC-4322-EB80FFABCAE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8766929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17D708-0386-2BA4-0DC0-D631C6C51C3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8284131-476F-7388-EE0A-D0C95E83FDC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7995F4-2855-7500-9F1B-798F05B57EDB}"/>
              </a:ext>
            </a:extLst>
          </p:cNvPr>
          <p:cNvSpPr>
            <a:spLocks noGrp="1"/>
          </p:cNvSpPr>
          <p:nvPr>
            <p:ph type="dt" sz="half" idx="10"/>
          </p:nvPr>
        </p:nvSpPr>
        <p:spPr/>
        <p:txBody>
          <a:body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68BCD23F-BF6F-D8ED-E93E-BE3B33F267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C3734D-3FE7-77EA-2423-8FA82C0D7E0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4048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dirty="0"/>
              <a:t>Title slide without image</a:t>
            </a:r>
            <a:endParaRPr lang="en-US" dirty="0"/>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dirty="0"/>
              <a:t>Subheading — u</a:t>
            </a:r>
            <a:r>
              <a:rPr lang="en-AU" dirty="0"/>
              <a:t>se this slide if using the logo holding slide.</a:t>
            </a:r>
          </a:p>
        </p:txBody>
      </p:sp>
    </p:spTree>
    <p:extLst>
      <p:ext uri="{BB962C8B-B14F-4D97-AF65-F5344CB8AC3E}">
        <p14:creationId xmlns:p14="http://schemas.microsoft.com/office/powerpoint/2010/main" val="2812181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a:t>Content slide without image</a:t>
            </a:r>
            <a:endParaRPr lang="en-US" dirty="0"/>
          </a:p>
        </p:txBody>
      </p:sp>
      <p:sp>
        <p:nvSpPr>
          <p:cNvPr id="3" name="Content Placeholder 2"/>
          <p:cNvSpPr>
            <a:spLocks noGrp="1"/>
          </p:cNvSpPr>
          <p:nvPr>
            <p:ph idx="1"/>
          </p:nvPr>
        </p:nvSpPr>
        <p:spPr>
          <a:xfrm>
            <a:off x="838200" y="1825625"/>
            <a:ext cx="10515600" cy="43524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89726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dirty="0"/>
              <a:t>Image caption</a:t>
            </a:r>
            <a:endParaRPr lang="en-US" dirty="0"/>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1" y="365125"/>
            <a:ext cx="8964622" cy="1325563"/>
          </a:xfrm>
        </p:spPr>
        <p:txBody>
          <a:bodyPr/>
          <a:lstStyle/>
          <a:p>
            <a:r>
              <a:rPr lang="en-GB" dirty="0"/>
              <a:t>Content slide with image</a:t>
            </a:r>
            <a:endParaRPr lang="en-US" dirty="0"/>
          </a:p>
        </p:txBody>
      </p:sp>
    </p:spTree>
    <p:extLst>
      <p:ext uri="{BB962C8B-B14F-4D97-AF65-F5344CB8AC3E}">
        <p14:creationId xmlns:p14="http://schemas.microsoft.com/office/powerpoint/2010/main" val="1011789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4133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3387503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heme" Target="../theme/theme2.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5"/>
            <a:ext cx="8964622"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hade val="82000"/>
                  </a:schemeClr>
                </a:solidFill>
              </a:defRPr>
            </a:lvl1pPr>
          </a:lstStyle>
          <a:p>
            <a:fld id="{B9CD15CE-61E9-3C45-B472-570438ED489D}" type="datetimeFigureOut">
              <a:rPr lang="en-US" smtClean="0"/>
              <a:t>8/4/2025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hade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hade val="82000"/>
                  </a:schemeClr>
                </a:solidFill>
              </a:defRPr>
            </a:lvl1pPr>
          </a:lstStyle>
          <a:p>
            <a:fld id="{5F6B3D39-8D6D-D346-BB56-FA053557FEA5}" type="slidenum">
              <a:rPr lang="en-US" smtClean="0"/>
              <a:t>‹#›</a:t>
            </a:fld>
            <a:endParaRPr lang="en-US"/>
          </a:p>
        </p:txBody>
      </p:sp>
      <p:pic>
        <p:nvPicPr>
          <p:cNvPr id="9" name="Picture 8" descr="A black square with a white border&#10;&#10;Description automatically generated">
            <a:extLst>
              <a:ext uri="{FF2B5EF4-FFF2-40B4-BE49-F238E27FC236}">
                <a16:creationId xmlns:a16="http://schemas.microsoft.com/office/drawing/2014/main" id="{884D5B20-2BE7-2141-CDB9-9E3004EF760B}"/>
              </a:ext>
            </a:extLst>
          </p:cNvPr>
          <p:cNvPicPr>
            <a:picLocks noChangeAspect="1"/>
          </p:cNvPicPr>
          <p:nvPr userDrawn="1"/>
        </p:nvPicPr>
        <p:blipFill>
          <a:blip r:embed="rId21"/>
          <a:stretch>
            <a:fillRect/>
          </a:stretch>
        </p:blipFill>
        <p:spPr>
          <a:xfrm>
            <a:off x="10393811" y="0"/>
            <a:ext cx="1798189" cy="1800000"/>
          </a:xfrm>
          <a:prstGeom prst="rect">
            <a:avLst/>
          </a:prstGeom>
        </p:spPr>
      </p:pic>
    </p:spTree>
    <p:extLst>
      <p:ext uri="{BB962C8B-B14F-4D97-AF65-F5344CB8AC3E}">
        <p14:creationId xmlns:p14="http://schemas.microsoft.com/office/powerpoint/2010/main" val="3080396523"/>
      </p:ext>
    </p:extLst>
  </p:cSld>
  <p:clrMap bg1="dk1" tx1="lt1" bg2="dk2" tx2="lt2" accent1="accent1" accent2="accent2" accent3="accent3" accent4="accent4" accent5="accent5" accent6="accent6" hlink="hlink" folHlink="folHlink"/>
  <p:sldLayoutIdLst>
    <p:sldLayoutId id="2147483697" r:id="rId1"/>
    <p:sldLayoutId id="2147483685" r:id="rId2"/>
    <p:sldLayoutId id="2147483701" r:id="rId3"/>
    <p:sldLayoutId id="2147483696" r:id="rId4"/>
    <p:sldLayoutId id="2147483702" r:id="rId5"/>
    <p:sldLayoutId id="2147483686" r:id="rId6"/>
    <p:sldLayoutId id="2147483693" r:id="rId7"/>
    <p:sldLayoutId id="2147483700" r:id="rId8"/>
    <p:sldLayoutId id="2147483703" r:id="rId9"/>
    <p:sldLayoutId id="2147483698" r:id="rId10"/>
    <p:sldLayoutId id="2147483699" r:id="rId11"/>
    <p:sldLayoutId id="2147483687" r:id="rId12"/>
    <p:sldLayoutId id="2147483688" r:id="rId13"/>
    <p:sldLayoutId id="2147483689" r:id="rId14"/>
    <p:sldLayoutId id="2147483690" r:id="rId15"/>
    <p:sldLayoutId id="2147483691" r:id="rId16"/>
    <p:sldLayoutId id="2147483692" r:id="rId17"/>
    <p:sldLayoutId id="2147483694" r:id="rId18"/>
    <p:sldLayoutId id="2147483695" r:id="rId19"/>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C989E6-D982-3CFC-45EB-57BF02ADAF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2E76CDC-EC60-6EB9-8AD3-9F02B0947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E582A7F-EE85-E689-AFCE-E6D1BEB776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692EF1-68BD-BC4E-9908-4D35CB1B878E}" type="datetimeFigureOut">
              <a:rPr lang="en-US" smtClean="0"/>
              <a:t>8/4/2025</a:t>
            </a:fld>
            <a:endParaRPr lang="en-US"/>
          </a:p>
        </p:txBody>
      </p:sp>
      <p:sp>
        <p:nvSpPr>
          <p:cNvPr id="5" name="Footer Placeholder 4">
            <a:extLst>
              <a:ext uri="{FF2B5EF4-FFF2-40B4-BE49-F238E27FC236}">
                <a16:creationId xmlns:a16="http://schemas.microsoft.com/office/drawing/2014/main" id="{20F8339A-1C2D-B362-9409-F31D6FD978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A79DDE-BBAA-AD10-6A98-A3C63B463D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2AEBCC4-7888-EF45-ADF9-E14CA3A04C45}" type="slidenum">
              <a:rPr lang="en-US" smtClean="0"/>
              <a:t>‹#›</a:t>
            </a:fld>
            <a:endParaRPr lang="en-US"/>
          </a:p>
        </p:txBody>
      </p:sp>
    </p:spTree>
    <p:extLst>
      <p:ext uri="{BB962C8B-B14F-4D97-AF65-F5344CB8AC3E}">
        <p14:creationId xmlns:p14="http://schemas.microsoft.com/office/powerpoint/2010/main" val="1929629404"/>
      </p:ext>
    </p:extLst>
  </p:cSld>
  <p:clrMap bg1="dk1" tx1="lt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hyperlink" Target="https://onesearch.slq.qld.gov.au/discovery/fulldisplay?docid=alma991311844702061&amp;context=L&amp;vid=61SLQ_INST:SLQ&amp;lang=en&amp;search_scope=Everything&amp;adaptor=Local%20Search%20Engine&amp;query=user_tags,exact,botanical%20illustration,AND&amp;mode=advanced&amp;offset=0"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hyperlink" Target="https://onesearch.slq.qld.gov.au/discovery/search?vid=61SLQ_INST:SLQ&amp;lang=en" TargetMode="Externa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hyperlink" Target="https://www.flickr.com/photos/statelibraryqueensland/albums/72157719562665238" TargetMode="External"/><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slq.qld.gov.au/entwined" TargetMode="External"/><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mailto:%20appliedcreativity@slq.qld.gov.au" TargetMode="External"/><Relationship Id="rId1" Type="http://schemas.openxmlformats.org/officeDocument/2006/relationships/slideLayout" Target="../slideLayouts/slideLayout9.xml"/><Relationship Id="rId4" Type="http://schemas.openxmlformats.org/officeDocument/2006/relationships/image" Target="../media/image24.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slq.qld.gov.au/visit/spaces/edge"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98B07CB3-4685-3338-3A9C-A4F56904C2CA}"/>
              </a:ext>
            </a:extLst>
          </p:cNvPr>
          <p:cNvSpPr txBox="1"/>
          <p:nvPr/>
        </p:nvSpPr>
        <p:spPr>
          <a:xfrm>
            <a:off x="6301800" y="2691549"/>
            <a:ext cx="5476757" cy="2486099"/>
          </a:xfrm>
          <a:prstGeom prst="rect">
            <a:avLst/>
          </a:prstGeom>
        </p:spPr>
        <p:txBody>
          <a:bodyPr vert="horz" lIns="91440" tIns="45720" rIns="91440" bIns="45720" rtlCol="0" anchor="b">
            <a:normAutofit fontScale="85000" lnSpcReduction="10000"/>
          </a:bodyPr>
          <a:lstStyle/>
          <a:p>
            <a:pPr defTabSz="914400">
              <a:lnSpc>
                <a:spcPct val="90000"/>
              </a:lnSpc>
              <a:spcBef>
                <a:spcPct val="0"/>
              </a:spcBef>
              <a:spcAft>
                <a:spcPts val="600"/>
              </a:spcAft>
            </a:pPr>
            <a:r>
              <a:rPr lang="en-US" sz="6000" b="1" dirty="0"/>
              <a:t>101 – </a:t>
            </a:r>
          </a:p>
          <a:p>
            <a:pPr defTabSz="914400">
              <a:lnSpc>
                <a:spcPct val="90000"/>
              </a:lnSpc>
              <a:spcBef>
                <a:spcPct val="0"/>
              </a:spcBef>
              <a:spcAft>
                <a:spcPts val="600"/>
              </a:spcAft>
            </a:pPr>
            <a:r>
              <a:rPr lang="en-US" sz="6000" b="1" dirty="0"/>
              <a:t>Intro to Procreate Workshop</a:t>
            </a:r>
          </a:p>
        </p:txBody>
      </p:sp>
      <p:sp>
        <p:nvSpPr>
          <p:cNvPr id="3" name="Subtitle 2"/>
          <p:cNvSpPr>
            <a:spLocks noGrp="1"/>
          </p:cNvSpPr>
          <p:nvPr>
            <p:ph type="subTitle" idx="1"/>
          </p:nvPr>
        </p:nvSpPr>
        <p:spPr>
          <a:xfrm>
            <a:off x="6301800" y="5277236"/>
            <a:ext cx="5166000" cy="824400"/>
          </a:xfrm>
        </p:spPr>
        <p:txBody>
          <a:bodyPr vert="horz" lIns="91440" tIns="45720" rIns="91440" bIns="45720" rtlCol="0">
            <a:normAutofit/>
          </a:bodyPr>
          <a:lstStyle/>
          <a:p>
            <a:pPr>
              <a:spcBef>
                <a:spcPct val="0"/>
              </a:spcBef>
              <a:spcAft>
                <a:spcPts val="600"/>
              </a:spcAft>
            </a:pPr>
            <a:r>
              <a:rPr lang="en-US" dirty="0"/>
              <a:t>Ellie Dumigan, </a:t>
            </a:r>
            <a:r>
              <a:rPr lang="en-US" sz="2400" dirty="0"/>
              <a:t>November 2023</a:t>
            </a:r>
            <a:endParaRPr lang="en-US" dirty="0"/>
          </a:p>
        </p:txBody>
      </p:sp>
      <p:pic>
        <p:nvPicPr>
          <p:cNvPr id="16" name="Picture 15" descr="A person drawing on a tablet&#10;&#10;AI-generated content may be incorrect.">
            <a:extLst>
              <a:ext uri="{FF2B5EF4-FFF2-40B4-BE49-F238E27FC236}">
                <a16:creationId xmlns:a16="http://schemas.microsoft.com/office/drawing/2014/main" id="{4952EA07-E53A-E711-9D3D-1ED0E33B0FF4}"/>
              </a:ext>
            </a:extLst>
          </p:cNvPr>
          <p:cNvPicPr>
            <a:picLocks noChangeAspect="1"/>
          </p:cNvPicPr>
          <p:nvPr/>
        </p:nvPicPr>
        <p:blipFill rotWithShape="1">
          <a:blip r:embed="rId2">
            <a:extLst>
              <a:ext uri="{28A0092B-C50C-407E-A947-70E740481C1C}">
                <a14:useLocalDpi xmlns:a14="http://schemas.microsoft.com/office/drawing/2010/main" val="0"/>
              </a:ext>
            </a:extLst>
          </a:blip>
          <a:srcRect l="20287" r="13046"/>
          <a:stretch>
            <a:fillRect/>
          </a:stretch>
        </p:blipFill>
        <p:spPr>
          <a:xfrm>
            <a:off x="20" y="10"/>
            <a:ext cx="6095980" cy="6857990"/>
          </a:xfrm>
          <a:prstGeom prst="rect">
            <a:avLst/>
          </a:prstGeom>
          <a:noFill/>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8BFE72-1520-27D9-6444-D6FB81D6F12C}"/>
              </a:ext>
            </a:extLst>
          </p:cNvPr>
          <p:cNvSpPr txBox="1"/>
          <p:nvPr/>
        </p:nvSpPr>
        <p:spPr>
          <a:xfrm>
            <a:off x="446140" y="981892"/>
            <a:ext cx="7039181" cy="5632311"/>
          </a:xfrm>
          <a:prstGeom prst="rect">
            <a:avLst/>
          </a:prstGeom>
          <a:noFill/>
        </p:spPr>
        <p:txBody>
          <a:bodyPr wrap="square">
            <a:spAutoFit/>
          </a:bodyPr>
          <a:lstStyle/>
          <a:p>
            <a:pPr rtl="0" fontAlgn="base">
              <a:spcBef>
                <a:spcPts val="0"/>
              </a:spcBef>
              <a:spcAft>
                <a:spcPts val="0"/>
              </a:spcAft>
            </a:pPr>
            <a:endParaRPr lang="en-AU" sz="1800" i="0" u="none" strike="noStrike" dirty="0"/>
          </a:p>
          <a:p>
            <a:pPr marL="285750" indent="-285750" rtl="0" fontAlgn="base">
              <a:spcBef>
                <a:spcPts val="0"/>
              </a:spcBef>
              <a:spcAft>
                <a:spcPts val="0"/>
              </a:spcAft>
              <a:buFont typeface="Arial" panose="020B0604020202020204" pitchFamily="34" charset="0"/>
              <a:buChar char="•"/>
            </a:pPr>
            <a:r>
              <a:rPr lang="en-AU" sz="1800" b="1" i="0" u="none" strike="noStrike" dirty="0">
                <a:effectLst/>
              </a:rPr>
              <a:t>Pinch to Zoom </a:t>
            </a:r>
            <a:r>
              <a:rPr lang="en-AU" sz="1800" b="0" i="0" u="none" strike="noStrike" dirty="0">
                <a:effectLst/>
              </a:rPr>
              <a:t>- using two fingers place them on the canvas and move them together to zoom out or apart to zoom in.</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Pinch-Twist to Rotate </a:t>
            </a:r>
            <a:r>
              <a:rPr lang="en-AU" sz="1800" b="0" i="0" u="none" strike="noStrike" dirty="0">
                <a:effectLst/>
              </a:rPr>
              <a:t>- pinch the canvas and twist your fingers in a circular motion to rotate the canvas. </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Quick Pinch to Fit to Screen </a:t>
            </a:r>
            <a:r>
              <a:rPr lang="en-AU" sz="1800" b="0" i="0" u="none" strike="noStrike" dirty="0">
                <a:effectLst/>
              </a:rPr>
              <a:t>- Same gesture as Pinch to Zoom but done at a faster rate. Do the same gesture in revere to return to the previous view. </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Two-Finger Tap to Undo </a:t>
            </a:r>
            <a:r>
              <a:rPr lang="en-AU" sz="1800" b="0" i="0" u="none" strike="noStrike" dirty="0">
                <a:effectLst/>
              </a:rPr>
              <a:t>- Tapping two fingers together on the canvas to undo. Rapidly undo a bunch of actions by holding two fingers. </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Three-Finger Tap to Redo </a:t>
            </a:r>
            <a:r>
              <a:rPr lang="en-AU" sz="1800" b="0" i="0" u="none" strike="noStrike" dirty="0">
                <a:effectLst/>
              </a:rPr>
              <a:t>- Tap three fingers together on the canvas to redo. Rapidly redo a bunch of actions by holding three fingers. </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Three-finger Swipe to Cut/Copy/Paste </a:t>
            </a:r>
            <a:r>
              <a:rPr lang="en-AU" sz="1800" b="0" i="0" u="none" strike="noStrike" dirty="0">
                <a:effectLst/>
              </a:rPr>
              <a:t>- Swipe three fingers down on the canvas to bring up the Cut/Copy/Paste option menu. </a:t>
            </a:r>
          </a:p>
          <a:p>
            <a:pPr marL="285750" indent="-285750" rtl="0" fontAlgn="base">
              <a:spcBef>
                <a:spcPts val="0"/>
              </a:spcBef>
              <a:spcAft>
                <a:spcPts val="0"/>
              </a:spcAft>
              <a:buFont typeface="Arial" panose="020B0604020202020204" pitchFamily="34" charset="0"/>
              <a:buChar char="•"/>
            </a:pPr>
            <a:r>
              <a:rPr lang="en-AU" sz="1800" b="1" i="0" u="none" strike="noStrike" dirty="0">
                <a:effectLst/>
              </a:rPr>
              <a:t>Four-Finger Tap for Full Screen </a:t>
            </a:r>
            <a:r>
              <a:rPr lang="en-AU" sz="1800" b="0" i="0" u="none" strike="noStrike" dirty="0">
                <a:effectLst/>
              </a:rPr>
              <a:t>- tapping four fingers on the screen will enter Full-Screen mode with the interface disappearing. To bring the interface back, four-finger tap again or tap the full-screen button in the top left corner. </a:t>
            </a:r>
          </a:p>
        </p:txBody>
      </p:sp>
      <p:sp>
        <p:nvSpPr>
          <p:cNvPr id="4" name="Title 1">
            <a:extLst>
              <a:ext uri="{FF2B5EF4-FFF2-40B4-BE49-F238E27FC236}">
                <a16:creationId xmlns:a16="http://schemas.microsoft.com/office/drawing/2014/main" id="{3C4CA6A4-22ED-C001-A7FC-F11E2782F7AE}"/>
              </a:ext>
            </a:extLst>
          </p:cNvPr>
          <p:cNvSpPr txBox="1">
            <a:spLocks/>
          </p:cNvSpPr>
          <p:nvPr/>
        </p:nvSpPr>
        <p:spPr>
          <a:xfrm>
            <a:off x="-99701" y="365928"/>
            <a:ext cx="6643255" cy="9767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000" b="1" i="0" u="none" strike="noStrike" cap="none" normalizeH="0" baseline="0" dirty="0">
                <a:ln>
                  <a:noFill/>
                </a:ln>
                <a:effectLst/>
              </a:rPr>
              <a:t>Hand Gestures/Shortcuts</a:t>
            </a:r>
            <a:endParaRPr kumimoji="0" lang="en-US" altLang="en-US" sz="3200" b="0" i="0" u="none" strike="noStrike" cap="none" normalizeH="0" baseline="0" dirty="0">
              <a:ln>
                <a:noFill/>
              </a:ln>
              <a:effectLst/>
            </a:endParaRPr>
          </a:p>
          <a:p>
            <a:pPr algn="ctr"/>
            <a:endParaRPr lang="en-US" sz="4000" dirty="0">
              <a:solidFill>
                <a:schemeClr val="bg1"/>
              </a:solidFill>
              <a:latin typeface="Arial"/>
              <a:cs typeface="Calibri Light"/>
            </a:endParaRPr>
          </a:p>
          <a:p>
            <a:pPr algn="ctr"/>
            <a:endParaRPr lang="en-US" sz="4000" dirty="0">
              <a:solidFill>
                <a:schemeClr val="bg1"/>
              </a:solidFill>
              <a:latin typeface="Arial"/>
              <a:cs typeface="Calibri Light"/>
            </a:endParaRPr>
          </a:p>
        </p:txBody>
      </p:sp>
      <p:sp>
        <p:nvSpPr>
          <p:cNvPr id="15" name="Rectangle 14">
            <a:extLst>
              <a:ext uri="{FF2B5EF4-FFF2-40B4-BE49-F238E27FC236}">
                <a16:creationId xmlns:a16="http://schemas.microsoft.com/office/drawing/2014/main" id="{EE832012-C641-56EC-35FD-9104FA75AC87}"/>
              </a:ext>
            </a:extLst>
          </p:cNvPr>
          <p:cNvSpPr/>
          <p:nvPr/>
        </p:nvSpPr>
        <p:spPr>
          <a:xfrm>
            <a:off x="7834527" y="3214421"/>
            <a:ext cx="3287129" cy="328351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14" name="TextBox 13">
            <a:extLst>
              <a:ext uri="{FF2B5EF4-FFF2-40B4-BE49-F238E27FC236}">
                <a16:creationId xmlns:a16="http://schemas.microsoft.com/office/drawing/2014/main" id="{C53C89EC-A6C9-AE21-BF9D-5DCCE74C1A67}"/>
              </a:ext>
            </a:extLst>
          </p:cNvPr>
          <p:cNvSpPr txBox="1"/>
          <p:nvPr/>
        </p:nvSpPr>
        <p:spPr>
          <a:xfrm>
            <a:off x="7948517" y="3330962"/>
            <a:ext cx="3173139" cy="3046988"/>
          </a:xfrm>
          <a:prstGeom prst="rect">
            <a:avLst/>
          </a:prstGeom>
          <a:noFill/>
        </p:spPr>
        <p:txBody>
          <a:bodyPr wrap="square">
            <a:spAutoFit/>
          </a:bodyPr>
          <a:lstStyle/>
          <a:p>
            <a:r>
              <a:rPr lang="en-AU" sz="2400" b="1" dirty="0">
                <a:solidFill>
                  <a:schemeClr val="bg1"/>
                </a:solidFill>
              </a:rPr>
              <a:t>A</a:t>
            </a:r>
            <a:r>
              <a:rPr lang="en-AU" sz="2400" b="1" i="0" u="none" strike="noStrike" dirty="0">
                <a:solidFill>
                  <a:schemeClr val="bg1"/>
                </a:solidFill>
                <a:effectLst/>
              </a:rPr>
              <a:t>ll the gestures can be changed under the actions tab (wrench icon button), then </a:t>
            </a:r>
            <a:r>
              <a:rPr lang="en-AU" sz="2400" b="1" i="0" u="none" strike="noStrike" dirty="0" err="1">
                <a:solidFill>
                  <a:schemeClr val="bg1"/>
                </a:solidFill>
                <a:effectLst/>
              </a:rPr>
              <a:t>Prefs</a:t>
            </a:r>
            <a:r>
              <a:rPr lang="en-AU" sz="2400" b="1" i="0" u="none" strike="noStrike" dirty="0">
                <a:solidFill>
                  <a:schemeClr val="bg1"/>
                </a:solidFill>
                <a:effectLst/>
              </a:rPr>
              <a:t> and Gesture Controls to open the Gesture Controls panel.</a:t>
            </a:r>
            <a:endParaRPr lang="en-US" sz="2400" b="1" dirty="0">
              <a:solidFill>
                <a:schemeClr val="bg1"/>
              </a:solidFill>
            </a:endParaRPr>
          </a:p>
        </p:txBody>
      </p:sp>
    </p:spTree>
    <p:extLst>
      <p:ext uri="{BB962C8B-B14F-4D97-AF65-F5344CB8AC3E}">
        <p14:creationId xmlns:p14="http://schemas.microsoft.com/office/powerpoint/2010/main" val="3372079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6515986" y="822325"/>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base">
              <a:spcAft>
                <a:spcPts val="600"/>
              </a:spcAft>
              <a:buClrTx/>
              <a:buSzTx/>
              <a:tabLst/>
            </a:pPr>
            <a:r>
              <a:rPr lang="en-US" altLang="en-US" b="1" dirty="0">
                <a:latin typeface="Aptos Narrow" panose="020B0004020202020204" pitchFamily="34" charset="0"/>
              </a:rPr>
              <a:t>Brush</a:t>
            </a:r>
            <a:r>
              <a:rPr kumimoji="0" lang="en-US" altLang="en-US" b="1" u="none" strike="noStrike" cap="none" normalizeH="0" baseline="0" dirty="0">
                <a:ln>
                  <a:noFill/>
                </a:ln>
                <a:effectLst/>
                <a:latin typeface="Aptos Narrow" panose="020B0004020202020204" pitchFamily="34" charset="0"/>
              </a:rPr>
              <a:t> Overview</a:t>
            </a:r>
            <a:endParaRPr lang="en-US" b="1" dirty="0">
              <a:latin typeface="Aptos Narrow" panose="020B0004020202020204" pitchFamily="34" charset="0"/>
            </a:endParaRPr>
          </a:p>
        </p:txBody>
      </p:sp>
      <p:pic>
        <p:nvPicPr>
          <p:cNvPr id="6" name="Picture 5" descr="A screenshot of a computer&#10;&#10;Description automatically generated">
            <a:extLst>
              <a:ext uri="{FF2B5EF4-FFF2-40B4-BE49-F238E27FC236}">
                <a16:creationId xmlns:a16="http://schemas.microsoft.com/office/drawing/2014/main" id="{29300C10-EBDF-E7B9-148A-A3A970B8CF90}"/>
              </a:ext>
            </a:extLst>
          </p:cNvPr>
          <p:cNvPicPr>
            <a:picLocks noChangeAspect="1"/>
          </p:cNvPicPr>
          <p:nvPr/>
        </p:nvPicPr>
        <p:blipFill>
          <a:blip r:embed="rId3">
            <a:extLst>
              <a:ext uri="{28A0092B-C50C-407E-A947-70E740481C1C}">
                <a14:useLocalDpi xmlns:a14="http://schemas.microsoft.com/office/drawing/2010/main" val="0"/>
              </a:ext>
            </a:extLst>
          </a:blip>
          <a:srcRect l="69722" b="50990"/>
          <a:stretch>
            <a:fillRect/>
          </a:stretch>
        </p:blipFill>
        <p:spPr>
          <a:xfrm>
            <a:off x="0" y="0"/>
            <a:ext cx="6096000" cy="6858000"/>
          </a:xfrm>
          <a:prstGeom prst="rect">
            <a:avLst/>
          </a:prstGeom>
          <a:noFill/>
        </p:spPr>
      </p:pic>
      <p:sp>
        <p:nvSpPr>
          <p:cNvPr id="10" name="TextBox 9">
            <a:extLst>
              <a:ext uri="{FF2B5EF4-FFF2-40B4-BE49-F238E27FC236}">
                <a16:creationId xmlns:a16="http://schemas.microsoft.com/office/drawing/2014/main" id="{A2D5B655-0B25-9520-6D4B-1D817EF8C668}"/>
              </a:ext>
            </a:extLst>
          </p:cNvPr>
          <p:cNvSpPr txBox="1"/>
          <p:nvPr/>
        </p:nvSpPr>
        <p:spPr>
          <a:xfrm>
            <a:off x="6592186" y="2147888"/>
            <a:ext cx="4455042" cy="4351338"/>
          </a:xfrm>
          <a:prstGeom prst="rect">
            <a:avLst/>
          </a:prstGeom>
        </p:spPr>
        <p:txBody>
          <a:bodyPr vert="horz" lIns="91440" tIns="45720" rIns="91440" bIns="45720" rtlCol="0">
            <a:normAutofit/>
          </a:bodyPr>
          <a:lstStyle/>
          <a:p>
            <a:pPr defTabSz="914400">
              <a:lnSpc>
                <a:spcPct val="90000"/>
              </a:lnSpc>
              <a:spcBef>
                <a:spcPts val="1000"/>
              </a:spcBef>
              <a:spcAft>
                <a:spcPts val="0"/>
              </a:spcAft>
            </a:pPr>
            <a:r>
              <a:rPr lang="en-US" sz="2200" b="1" i="0" u="none" strike="noStrike" dirty="0">
                <a:effectLst/>
              </a:rPr>
              <a:t>Brush options</a:t>
            </a:r>
            <a:endParaRPr lang="en-US" sz="2200" b="0" dirty="0">
              <a:effectLst/>
            </a:endParaRPr>
          </a:p>
          <a:p>
            <a:pPr defTabSz="914400">
              <a:lnSpc>
                <a:spcPct val="90000"/>
              </a:lnSpc>
              <a:spcBef>
                <a:spcPts val="1000"/>
              </a:spcBef>
              <a:spcAft>
                <a:spcPts val="0"/>
              </a:spcAft>
            </a:pPr>
            <a:r>
              <a:rPr lang="en-US" sz="2200" b="0" i="0" u="none" strike="noStrike" dirty="0">
                <a:effectLst/>
              </a:rPr>
              <a:t>With Procreate you can create using an apple pencil or even your finger. Let’s go over some of the essential brush options that you have access to. </a:t>
            </a:r>
            <a:endParaRPr lang="en-US" sz="2200" b="0" dirty="0">
              <a:effectLst/>
            </a:endParaRPr>
          </a:p>
          <a:p>
            <a:pPr defTabSz="914400">
              <a:lnSpc>
                <a:spcPct val="90000"/>
              </a:lnSpc>
              <a:spcBef>
                <a:spcPts val="1000"/>
              </a:spcBef>
              <a:spcAft>
                <a:spcPts val="0"/>
              </a:spcAft>
            </a:pPr>
            <a:br>
              <a:rPr lang="en-US" sz="2200" b="0" dirty="0">
                <a:effectLst/>
              </a:rPr>
            </a:br>
            <a:r>
              <a:rPr lang="en-US" sz="2200" b="1" i="0" u="none" strike="noStrike" dirty="0">
                <a:effectLst/>
              </a:rPr>
              <a:t>Overview of the brush options:</a:t>
            </a:r>
            <a:endParaRPr lang="en-US" sz="2200" b="0" dirty="0">
              <a:effectLst/>
            </a:endParaRPr>
          </a:p>
          <a:p>
            <a:pPr marL="228600" lvl="1" indent="-228600" defTabSz="914400" fontAlgn="base">
              <a:lnSpc>
                <a:spcPct val="90000"/>
              </a:lnSpc>
              <a:spcBef>
                <a:spcPts val="1000"/>
              </a:spcBef>
              <a:buFont typeface="Arial" panose="020B0604020202020204" pitchFamily="34" charset="0"/>
              <a:buChar char="•"/>
            </a:pPr>
            <a:r>
              <a:rPr lang="en-US" sz="2200" b="0" i="0" u="none" strike="noStrike" dirty="0">
                <a:effectLst/>
              </a:rPr>
              <a:t>Paint</a:t>
            </a:r>
          </a:p>
          <a:p>
            <a:pPr marL="228600" lvl="1" indent="-228600" defTabSz="914400" fontAlgn="base">
              <a:lnSpc>
                <a:spcPct val="90000"/>
              </a:lnSpc>
              <a:spcBef>
                <a:spcPts val="1000"/>
              </a:spcBef>
              <a:buFont typeface="Arial" panose="020B0604020202020204" pitchFamily="34" charset="0"/>
              <a:buChar char="•"/>
            </a:pPr>
            <a:r>
              <a:rPr lang="en-US" sz="2200" b="0" i="0" u="none" strike="noStrike" dirty="0">
                <a:effectLst/>
              </a:rPr>
              <a:t>Smudge</a:t>
            </a:r>
          </a:p>
          <a:p>
            <a:pPr marL="228600" lvl="1" indent="-228600" defTabSz="914400" fontAlgn="base">
              <a:lnSpc>
                <a:spcPct val="90000"/>
              </a:lnSpc>
              <a:spcBef>
                <a:spcPts val="1000"/>
              </a:spcBef>
              <a:buFont typeface="Arial" panose="020B0604020202020204" pitchFamily="34" charset="0"/>
              <a:buChar char="•"/>
            </a:pPr>
            <a:r>
              <a:rPr lang="en-US" sz="2200" b="0" i="0" u="none" strike="noStrike" dirty="0">
                <a:effectLst/>
              </a:rPr>
              <a:t>Erase </a:t>
            </a:r>
          </a:p>
        </p:txBody>
      </p:sp>
    </p:spTree>
    <p:extLst>
      <p:ext uri="{BB962C8B-B14F-4D97-AF65-F5344CB8AC3E}">
        <p14:creationId xmlns:p14="http://schemas.microsoft.com/office/powerpoint/2010/main" val="2718294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476694" y="173848"/>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base">
              <a:spcAft>
                <a:spcPts val="600"/>
              </a:spcAft>
              <a:buClrTx/>
              <a:buSzTx/>
              <a:tabLst/>
            </a:pPr>
            <a:r>
              <a:rPr lang="en-US" altLang="en-US" sz="4800" b="1" dirty="0">
                <a:latin typeface="Aptos Narrow" panose="020B0004020202020204" pitchFamily="34" charset="0"/>
              </a:rPr>
              <a:t>Brush</a:t>
            </a:r>
            <a:r>
              <a:rPr kumimoji="0" lang="en-US" altLang="en-US" sz="4800" b="1" u="none" strike="noStrike" cap="none" normalizeH="0" baseline="0" dirty="0">
                <a:ln>
                  <a:noFill/>
                </a:ln>
                <a:effectLst/>
                <a:latin typeface="Aptos Narrow" panose="020B0004020202020204" pitchFamily="34" charset="0"/>
              </a:rPr>
              <a:t> Studio </a:t>
            </a:r>
            <a:endParaRPr lang="en-US" sz="4800" b="1" dirty="0">
              <a:latin typeface="Aptos Narrow" panose="020B0004020202020204" pitchFamily="34" charset="0"/>
            </a:endParaRPr>
          </a:p>
        </p:txBody>
      </p:sp>
      <p:sp>
        <p:nvSpPr>
          <p:cNvPr id="10" name="TextBox 9">
            <a:extLst>
              <a:ext uri="{FF2B5EF4-FFF2-40B4-BE49-F238E27FC236}">
                <a16:creationId xmlns:a16="http://schemas.microsoft.com/office/drawing/2014/main" id="{A2D5B655-0B25-9520-6D4B-1D817EF8C668}"/>
              </a:ext>
            </a:extLst>
          </p:cNvPr>
          <p:cNvSpPr txBox="1"/>
          <p:nvPr/>
        </p:nvSpPr>
        <p:spPr>
          <a:xfrm>
            <a:off x="495695" y="1428657"/>
            <a:ext cx="4788686" cy="4995494"/>
          </a:xfrm>
          <a:prstGeom prst="rect">
            <a:avLst/>
          </a:prstGeom>
        </p:spPr>
        <p:txBody>
          <a:bodyPr vert="horz" lIns="91440" tIns="45720" rIns="91440" bIns="45720" rtlCol="0">
            <a:normAutofit fontScale="70000" lnSpcReduction="20000"/>
          </a:bodyPr>
          <a:lstStyle/>
          <a:p>
            <a:pPr defTabSz="914400">
              <a:lnSpc>
                <a:spcPct val="90000"/>
              </a:lnSpc>
              <a:spcBef>
                <a:spcPts val="1000"/>
              </a:spcBef>
              <a:spcAft>
                <a:spcPts val="0"/>
              </a:spcAft>
            </a:pPr>
            <a:r>
              <a:rPr lang="en-US" sz="2900" b="0" i="0" u="none" strike="noStrike" dirty="0">
                <a:effectLst/>
              </a:rPr>
              <a:t>Brush Studio is a menu that allows you to fully customise the pre-made brushes in Procreate or even create your own brush!</a:t>
            </a:r>
            <a:endParaRPr lang="en-US" sz="2900" b="0" dirty="0">
              <a:effectLst/>
            </a:endParaRPr>
          </a:p>
          <a:p>
            <a:pPr defTabSz="914400">
              <a:lnSpc>
                <a:spcPct val="90000"/>
              </a:lnSpc>
              <a:spcBef>
                <a:spcPts val="1000"/>
              </a:spcBef>
              <a:spcAft>
                <a:spcPts val="0"/>
              </a:spcAft>
            </a:pPr>
            <a:endParaRPr lang="en-US" sz="2900" i="0" u="none" strike="noStrike" dirty="0"/>
          </a:p>
          <a:p>
            <a:pPr defTabSz="914400">
              <a:lnSpc>
                <a:spcPct val="90000"/>
              </a:lnSpc>
              <a:spcBef>
                <a:spcPts val="1000"/>
              </a:spcBef>
              <a:spcAft>
                <a:spcPts val="0"/>
              </a:spcAft>
            </a:pPr>
            <a:r>
              <a:rPr lang="en-US" sz="2900" b="0" i="0" u="none" strike="noStrike" dirty="0">
                <a:effectLst/>
              </a:rPr>
              <a:t>This interface is divided into three parts: Attributes, Settings and Drawing Pad. </a:t>
            </a:r>
            <a:endParaRPr lang="en-US" sz="2900" b="0" dirty="0">
              <a:effectLst/>
            </a:endParaRPr>
          </a:p>
          <a:p>
            <a:pPr defTabSz="914400">
              <a:lnSpc>
                <a:spcPct val="90000"/>
              </a:lnSpc>
              <a:spcBef>
                <a:spcPts val="1000"/>
              </a:spcBef>
              <a:spcAft>
                <a:spcPts val="0"/>
              </a:spcAft>
            </a:pPr>
            <a:r>
              <a:rPr lang="en-US" sz="2900" b="0" i="0" u="none" strike="noStrike" dirty="0">
                <a:effectLst/>
              </a:rPr>
              <a:t>Attributes:</a:t>
            </a:r>
            <a:endParaRPr lang="en-US" sz="2900" b="0" dirty="0">
              <a:effectLst/>
            </a:endParaRPr>
          </a:p>
          <a:p>
            <a:pPr marL="228600" indent="-228600" defTabSz="914400" fontAlgn="base">
              <a:lnSpc>
                <a:spcPct val="90000"/>
              </a:lnSpc>
              <a:spcBef>
                <a:spcPts val="1000"/>
              </a:spcBef>
              <a:spcAft>
                <a:spcPts val="0"/>
              </a:spcAft>
              <a:buFont typeface="Arial" panose="020B0604020202020204" pitchFamily="34" charset="0"/>
              <a:buChar char="•"/>
            </a:pPr>
            <a:r>
              <a:rPr lang="en-US" sz="2900" b="0" i="0" u="none" strike="noStrike" dirty="0">
                <a:effectLst/>
              </a:rPr>
              <a:t> Contains 12 characteristics of your brush. Shape, gain and size can all be adjusted for the brush here. </a:t>
            </a:r>
          </a:p>
          <a:p>
            <a:pPr defTabSz="914400">
              <a:lnSpc>
                <a:spcPct val="90000"/>
              </a:lnSpc>
              <a:spcBef>
                <a:spcPts val="1000"/>
              </a:spcBef>
              <a:spcAft>
                <a:spcPts val="0"/>
              </a:spcAft>
            </a:pPr>
            <a:r>
              <a:rPr lang="en-US" sz="2900" b="0" i="0" u="none" strike="noStrike" dirty="0">
                <a:effectLst/>
              </a:rPr>
              <a:t>Settings:</a:t>
            </a:r>
            <a:endParaRPr lang="en-US" sz="2900" b="0" dirty="0">
              <a:effectLst/>
            </a:endParaRPr>
          </a:p>
          <a:p>
            <a:pPr marL="228600" indent="-228600" defTabSz="914400" fontAlgn="base">
              <a:lnSpc>
                <a:spcPct val="90000"/>
              </a:lnSpc>
              <a:spcBef>
                <a:spcPts val="1000"/>
              </a:spcBef>
              <a:spcAft>
                <a:spcPts val="0"/>
              </a:spcAft>
              <a:buFont typeface="Arial" panose="020B0604020202020204" pitchFamily="34" charset="0"/>
              <a:buChar char="•"/>
            </a:pPr>
            <a:r>
              <a:rPr lang="en-US" sz="2900" b="0" i="0" u="none" strike="noStrike" dirty="0">
                <a:effectLst/>
              </a:rPr>
              <a:t>The settings are different for each of the 12 characteristics of the brush.</a:t>
            </a:r>
          </a:p>
          <a:p>
            <a:pPr defTabSz="914400">
              <a:lnSpc>
                <a:spcPct val="90000"/>
              </a:lnSpc>
              <a:spcBef>
                <a:spcPts val="1000"/>
              </a:spcBef>
              <a:spcAft>
                <a:spcPts val="0"/>
              </a:spcAft>
            </a:pPr>
            <a:r>
              <a:rPr lang="en-US" sz="2900" b="0" i="0" u="none" strike="noStrike" dirty="0">
                <a:effectLst/>
              </a:rPr>
              <a:t>Drawing Pad:</a:t>
            </a:r>
            <a:endParaRPr lang="en-US" sz="2900" b="0" dirty="0">
              <a:effectLst/>
            </a:endParaRPr>
          </a:p>
          <a:p>
            <a:pPr marL="228600" indent="-228600" defTabSz="914400" fontAlgn="base">
              <a:lnSpc>
                <a:spcPct val="90000"/>
              </a:lnSpc>
              <a:spcBef>
                <a:spcPts val="1000"/>
              </a:spcBef>
              <a:spcAft>
                <a:spcPts val="0"/>
              </a:spcAft>
              <a:buFont typeface="Arial" panose="020B0604020202020204" pitchFamily="34" charset="0"/>
              <a:buChar char="•"/>
            </a:pPr>
            <a:r>
              <a:rPr lang="en-US" sz="2900" b="0" i="0" u="none" strike="noStrike" dirty="0">
                <a:effectLst/>
              </a:rPr>
              <a:t>This allows you to preview and test out the changes.</a:t>
            </a:r>
            <a:endParaRPr lang="en-US" b="0" i="0" u="none" strike="noStrike" dirty="0">
              <a:effectLst/>
            </a:endParaRPr>
          </a:p>
        </p:txBody>
      </p:sp>
      <p:pic>
        <p:nvPicPr>
          <p:cNvPr id="6" name="Picture 5" descr="A screenshot of a computer&#10;&#10;Description automatically generated">
            <a:extLst>
              <a:ext uri="{FF2B5EF4-FFF2-40B4-BE49-F238E27FC236}">
                <a16:creationId xmlns:a16="http://schemas.microsoft.com/office/drawing/2014/main" id="{E8B0DBBB-04AC-74F2-FB6B-308C33612B9E}"/>
              </a:ext>
            </a:extLst>
          </p:cNvPr>
          <p:cNvPicPr>
            <a:picLocks noChangeAspect="1"/>
          </p:cNvPicPr>
          <p:nvPr/>
        </p:nvPicPr>
        <p:blipFill>
          <a:blip r:embed="rId3">
            <a:extLst>
              <a:ext uri="{28A0092B-C50C-407E-A947-70E740481C1C}">
                <a14:useLocalDpi xmlns:a14="http://schemas.microsoft.com/office/drawing/2010/main" val="0"/>
              </a:ext>
            </a:extLst>
          </a:blip>
          <a:srcRect r="17237" b="-2"/>
          <a:stretch>
            <a:fillRect/>
          </a:stretch>
        </p:blipFill>
        <p:spPr>
          <a:xfrm>
            <a:off x="5308966" y="1007028"/>
            <a:ext cx="5948665" cy="4995494"/>
          </a:xfrm>
          <a:prstGeom prst="rect">
            <a:avLst/>
          </a:prstGeom>
          <a:noFill/>
        </p:spPr>
      </p:pic>
    </p:spTree>
    <p:extLst>
      <p:ext uri="{BB962C8B-B14F-4D97-AF65-F5344CB8AC3E}">
        <p14:creationId xmlns:p14="http://schemas.microsoft.com/office/powerpoint/2010/main" val="2607275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5313346" y="1524477"/>
            <a:ext cx="9885206" cy="204504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lang="en-US" b="1" dirty="0">
                <a:latin typeface="Aptos" panose="020B0004020202020204" pitchFamily="34" charset="0"/>
                <a:cs typeface="Calibri Light"/>
              </a:rPr>
              <a:t>Introduction to Layers</a:t>
            </a:r>
            <a:endParaRPr lang="en-US" dirty="0">
              <a:latin typeface="Aptos" panose="020B0004020202020204" pitchFamily="34" charset="0"/>
              <a:cs typeface="Calibri Light"/>
            </a:endParaRPr>
          </a:p>
        </p:txBody>
      </p:sp>
      <p:sp>
        <p:nvSpPr>
          <p:cNvPr id="10" name="TextBox 9">
            <a:extLst>
              <a:ext uri="{FF2B5EF4-FFF2-40B4-BE49-F238E27FC236}">
                <a16:creationId xmlns:a16="http://schemas.microsoft.com/office/drawing/2014/main" id="{A2D5B655-0B25-9520-6D4B-1D817EF8C668}"/>
              </a:ext>
            </a:extLst>
          </p:cNvPr>
          <p:cNvSpPr txBox="1"/>
          <p:nvPr/>
        </p:nvSpPr>
        <p:spPr>
          <a:xfrm>
            <a:off x="5460322" y="2333570"/>
            <a:ext cx="5448682" cy="3970318"/>
          </a:xfrm>
          <a:prstGeom prst="rect">
            <a:avLst/>
          </a:prstGeom>
          <a:noFill/>
        </p:spPr>
        <p:txBody>
          <a:bodyPr wrap="square">
            <a:spAutoFit/>
          </a:bodyPr>
          <a:lstStyle/>
          <a:p>
            <a:pPr rtl="0">
              <a:spcBef>
                <a:spcPts val="0"/>
              </a:spcBef>
              <a:spcAft>
                <a:spcPts val="0"/>
              </a:spcAft>
            </a:pPr>
            <a:br>
              <a:rPr lang="en-AU" b="0" dirty="0">
                <a:effectLst/>
              </a:rPr>
            </a:br>
            <a:r>
              <a:rPr lang="en-AU" b="0" i="0" u="none" strike="noStrike" dirty="0">
                <a:effectLst/>
              </a:rPr>
              <a:t>Layers are super helpful in separating elements of your artwork, allowing you to make changes to one layer on the artwork without affecting the others. </a:t>
            </a:r>
            <a:endParaRPr lang="en-AU" dirty="0"/>
          </a:p>
          <a:p>
            <a:pPr rtl="0">
              <a:spcBef>
                <a:spcPts val="0"/>
              </a:spcBef>
              <a:spcAft>
                <a:spcPts val="0"/>
              </a:spcAft>
            </a:pPr>
            <a:endParaRPr lang="en-AU" b="0" i="0" u="none" strike="noStrike" dirty="0">
              <a:effectLst/>
            </a:endParaRPr>
          </a:p>
          <a:p>
            <a:pPr rtl="0">
              <a:spcBef>
                <a:spcPts val="0"/>
              </a:spcBef>
              <a:spcAft>
                <a:spcPts val="0"/>
              </a:spcAft>
            </a:pPr>
            <a:r>
              <a:rPr lang="en-AU" b="0" i="0" u="none" strike="noStrike" dirty="0">
                <a:effectLst/>
              </a:rPr>
              <a:t>Layers can be grouped into a folder, copied, pinned and hidden. </a:t>
            </a:r>
          </a:p>
          <a:p>
            <a:pPr rtl="0">
              <a:spcBef>
                <a:spcPts val="0"/>
              </a:spcBef>
              <a:spcAft>
                <a:spcPts val="0"/>
              </a:spcAft>
            </a:pPr>
            <a:endParaRPr lang="en-AU" dirty="0"/>
          </a:p>
          <a:p>
            <a:pPr rtl="0">
              <a:spcBef>
                <a:spcPts val="0"/>
              </a:spcBef>
              <a:spcAft>
                <a:spcPts val="0"/>
              </a:spcAft>
            </a:pPr>
            <a:r>
              <a:rPr lang="en-AU" b="0" i="0" u="none" strike="noStrike" dirty="0">
                <a:effectLst/>
              </a:rPr>
              <a:t>The bottom of the layer menu is the background layer with a colour. This is where the colour for the background can be selected or turned off completely for exporting transparent PNG files. </a:t>
            </a:r>
          </a:p>
          <a:p>
            <a:br>
              <a:rPr lang="en-AU" b="0" dirty="0">
                <a:effectLst/>
              </a:rPr>
            </a:br>
            <a:endParaRPr lang="en-AU" b="0" i="0" u="none" strike="noStrike" dirty="0">
              <a:effectLst/>
            </a:endParaRPr>
          </a:p>
        </p:txBody>
      </p:sp>
      <p:pic>
        <p:nvPicPr>
          <p:cNvPr id="4" name="Picture 3" descr="A screenshot of a computer&#10;&#10;Description automatically generated">
            <a:extLst>
              <a:ext uri="{FF2B5EF4-FFF2-40B4-BE49-F238E27FC236}">
                <a16:creationId xmlns:a16="http://schemas.microsoft.com/office/drawing/2014/main" id="{BDD0A9FF-2EB6-AAD6-B756-FD00E9B88BD0}"/>
              </a:ext>
            </a:extLst>
          </p:cNvPr>
          <p:cNvPicPr>
            <a:picLocks noChangeAspect="1"/>
          </p:cNvPicPr>
          <p:nvPr/>
        </p:nvPicPr>
        <p:blipFill>
          <a:blip r:embed="rId2">
            <a:extLst>
              <a:ext uri="{28A0092B-C50C-407E-A947-70E740481C1C}">
                <a14:useLocalDpi xmlns:a14="http://schemas.microsoft.com/office/drawing/2010/main" val="0"/>
              </a:ext>
            </a:extLst>
          </a:blip>
          <a:srcRect l="50000" r="60" b="1375"/>
          <a:stretch>
            <a:fillRect/>
          </a:stretch>
        </p:blipFill>
        <p:spPr>
          <a:xfrm>
            <a:off x="1" y="1"/>
            <a:ext cx="4997302" cy="6858000"/>
          </a:xfrm>
          <a:prstGeom prst="rect">
            <a:avLst/>
          </a:prstGeom>
        </p:spPr>
      </p:pic>
    </p:spTree>
    <p:extLst>
      <p:ext uri="{BB962C8B-B14F-4D97-AF65-F5344CB8AC3E}">
        <p14:creationId xmlns:p14="http://schemas.microsoft.com/office/powerpoint/2010/main" val="3977054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16FC7D4-CCB3-DE81-D565-39F773AADE0F}"/>
              </a:ext>
            </a:extLst>
          </p:cNvPr>
          <p:cNvSpPr txBox="1">
            <a:spLocks/>
          </p:cNvSpPr>
          <p:nvPr/>
        </p:nvSpPr>
        <p:spPr>
          <a:xfrm>
            <a:off x="571960" y="502836"/>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base">
              <a:spcAft>
                <a:spcPts val="600"/>
              </a:spcAft>
              <a:buClrTx/>
              <a:buSzTx/>
              <a:tabLst/>
            </a:pPr>
            <a:r>
              <a:rPr lang="en-US" altLang="en-US" b="1">
                <a:latin typeface="Aptos Narrow" panose="020B0004020202020204" pitchFamily="34" charset="0"/>
              </a:rPr>
              <a:t>Saving files + Sharing</a:t>
            </a:r>
            <a:endParaRPr lang="en-US" b="1">
              <a:latin typeface="Aptos Narrow" panose="020B0004020202020204" pitchFamily="34" charset="0"/>
            </a:endParaRPr>
          </a:p>
        </p:txBody>
      </p:sp>
      <p:sp>
        <p:nvSpPr>
          <p:cNvPr id="10" name="TextBox 9">
            <a:extLst>
              <a:ext uri="{FF2B5EF4-FFF2-40B4-BE49-F238E27FC236}">
                <a16:creationId xmlns:a16="http://schemas.microsoft.com/office/drawing/2014/main" id="{A2D5B655-0B25-9520-6D4B-1D817EF8C668}"/>
              </a:ext>
            </a:extLst>
          </p:cNvPr>
          <p:cNvSpPr txBox="1"/>
          <p:nvPr/>
        </p:nvSpPr>
        <p:spPr>
          <a:xfrm>
            <a:off x="672947" y="1752179"/>
            <a:ext cx="3547431" cy="4378880"/>
          </a:xfrm>
          <a:prstGeom prst="rect">
            <a:avLst/>
          </a:prstGeom>
        </p:spPr>
        <p:txBody>
          <a:bodyPr vert="horz" lIns="91440" tIns="45720" rIns="91440" bIns="45720" rtlCol="0" anchor="t">
            <a:normAutofit fontScale="85000" lnSpcReduction="20000"/>
          </a:bodyPr>
          <a:lstStyle/>
          <a:p>
            <a:pPr defTabSz="914400">
              <a:lnSpc>
                <a:spcPct val="90000"/>
              </a:lnSpc>
              <a:spcBef>
                <a:spcPts val="1000"/>
              </a:spcBef>
              <a:spcAft>
                <a:spcPts val="0"/>
              </a:spcAft>
            </a:pPr>
            <a:r>
              <a:rPr lang="en-US" sz="2200" b="1" i="0" u="none" strike="noStrike" dirty="0">
                <a:effectLst/>
              </a:rPr>
              <a:t>Saving files:</a:t>
            </a:r>
            <a:endParaRPr lang="en-US" sz="2200" i="0" u="none" strike="noStrike" dirty="0"/>
          </a:p>
          <a:p>
            <a:pPr defTabSz="914400">
              <a:lnSpc>
                <a:spcPct val="90000"/>
              </a:lnSpc>
              <a:spcBef>
                <a:spcPts val="1000"/>
              </a:spcBef>
              <a:spcAft>
                <a:spcPts val="0"/>
              </a:spcAft>
            </a:pPr>
            <a:r>
              <a:rPr lang="en-US" sz="2200" b="0" i="0" u="none" strike="noStrike" dirty="0">
                <a:effectLst/>
              </a:rPr>
              <a:t>New canvases are always automatically saved into the Procreate gallery. Within this gallery, you can create stacks to help </a:t>
            </a:r>
            <a:r>
              <a:rPr lang="en-US" sz="2200" b="0" i="0" u="none" strike="noStrike" err="1">
                <a:effectLst/>
              </a:rPr>
              <a:t>organise</a:t>
            </a:r>
            <a:r>
              <a:rPr lang="en-US" sz="2200" b="0" i="0" u="none" strike="noStrike" dirty="0">
                <a:effectLst/>
              </a:rPr>
              <a:t> your artwork. </a:t>
            </a:r>
          </a:p>
          <a:p>
            <a:pPr defTabSz="914400">
              <a:lnSpc>
                <a:spcPct val="90000"/>
              </a:lnSpc>
              <a:spcBef>
                <a:spcPts val="1000"/>
              </a:spcBef>
            </a:pPr>
            <a:endParaRPr lang="en-US" sz="2200" dirty="0"/>
          </a:p>
          <a:p>
            <a:pPr defTabSz="914400">
              <a:lnSpc>
                <a:spcPct val="90000"/>
              </a:lnSpc>
              <a:spcBef>
                <a:spcPts val="1000"/>
              </a:spcBef>
              <a:spcAft>
                <a:spcPts val="0"/>
              </a:spcAft>
            </a:pPr>
            <a:r>
              <a:rPr lang="en-US" sz="2200" b="1" i="0" u="none" strike="noStrike" dirty="0">
                <a:effectLst/>
              </a:rPr>
              <a:t>Sharing your work:</a:t>
            </a:r>
            <a:endParaRPr lang="en-US" sz="2200" b="0" dirty="0">
              <a:effectLst/>
            </a:endParaRPr>
          </a:p>
          <a:p>
            <a:pPr defTabSz="914400">
              <a:lnSpc>
                <a:spcPct val="90000"/>
              </a:lnSpc>
              <a:spcBef>
                <a:spcPts val="1000"/>
              </a:spcBef>
              <a:spcAft>
                <a:spcPts val="0"/>
              </a:spcAft>
            </a:pPr>
            <a:r>
              <a:rPr lang="en-US" sz="2200" b="0" i="0" u="none" strike="noStrike" dirty="0">
                <a:effectLst/>
              </a:rPr>
              <a:t>Procreate has a pretty easy way of sharing your artwork with friends, family or the world. You can share the artwork via the Gallery or the actual project file itself. </a:t>
            </a:r>
            <a:endParaRPr lang="en-US" sz="2200" b="0" dirty="0">
              <a:effectLst/>
            </a:endParaRPr>
          </a:p>
          <a:p>
            <a:pPr marL="228600" indent="-228600" defTabSz="914400">
              <a:lnSpc>
                <a:spcPct val="90000"/>
              </a:lnSpc>
              <a:spcBef>
                <a:spcPts val="1000"/>
              </a:spcBef>
              <a:spcAft>
                <a:spcPts val="0"/>
              </a:spcAft>
              <a:buFont typeface="Arial" panose="020B0604020202020204" pitchFamily="34" charset="0"/>
              <a:buChar char="•"/>
            </a:pPr>
            <a:endParaRPr lang="en-US" sz="1500" b="0">
              <a:effectLst/>
            </a:endParaRPr>
          </a:p>
          <a:p>
            <a:pPr marL="228600" indent="-228600" defTabSz="914400">
              <a:lnSpc>
                <a:spcPct val="90000"/>
              </a:lnSpc>
              <a:spcBef>
                <a:spcPts val="1000"/>
              </a:spcBef>
              <a:buFont typeface="Arial" panose="020B0604020202020204" pitchFamily="34" charset="0"/>
              <a:buChar char="•"/>
            </a:pPr>
            <a:br>
              <a:rPr lang="en-US" sz="1500" dirty="0"/>
            </a:br>
            <a:br>
              <a:rPr lang="en-US" sz="1500" dirty="0"/>
            </a:br>
            <a:endParaRPr lang="en-US" sz="1500" b="0" i="0" u="none" strike="noStrike">
              <a:effectLst/>
            </a:endParaRPr>
          </a:p>
        </p:txBody>
      </p:sp>
      <p:pic>
        <p:nvPicPr>
          <p:cNvPr id="8" name="Procreate Notes - Photos )">
            <a:hlinkClick r:id="" action="ppaction://media"/>
            <a:extLst>
              <a:ext uri="{FF2B5EF4-FFF2-40B4-BE49-F238E27FC236}">
                <a16:creationId xmlns:a16="http://schemas.microsoft.com/office/drawing/2014/main" id="{41E37108-247D-C04B-7E01-6B338EEB2FF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602297" y="1714108"/>
            <a:ext cx="6687237" cy="4712078"/>
          </a:xfrm>
          <a:prstGeom prst="rect">
            <a:avLst/>
          </a:prstGeom>
          <a:noFill/>
        </p:spPr>
      </p:pic>
    </p:spTree>
    <p:extLst>
      <p:ext uri="{BB962C8B-B14F-4D97-AF65-F5344CB8AC3E}">
        <p14:creationId xmlns:p14="http://schemas.microsoft.com/office/powerpoint/2010/main" val="145871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3757800" y="1092299"/>
            <a:ext cx="7803823" cy="22176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dirty="0">
                <a:solidFill>
                  <a:srgbClr val="FFFFFF"/>
                </a:solidFill>
                <a:latin typeface="Arial"/>
                <a:cs typeface="Arial"/>
              </a:rPr>
              <a:t>State Library Collections</a:t>
            </a:r>
          </a:p>
        </p:txBody>
      </p:sp>
      <p:cxnSp>
        <p:nvCxnSpPr>
          <p:cNvPr id="6" name="Straight Arrow Connector 5">
            <a:extLst>
              <a:ext uri="{FF2B5EF4-FFF2-40B4-BE49-F238E27FC236}">
                <a16:creationId xmlns:a16="http://schemas.microsoft.com/office/drawing/2014/main" id="{33820D7F-6FE7-2930-6718-9F707D9024C4}"/>
              </a:ext>
            </a:extLst>
          </p:cNvPr>
          <p:cNvCxnSpPr>
            <a:cxnSpLocks/>
          </p:cNvCxnSpPr>
          <p:nvPr/>
        </p:nvCxnSpPr>
        <p:spPr>
          <a:xfrm>
            <a:off x="5965529" y="4527968"/>
            <a:ext cx="5605275"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E2FD7FC-1A39-CBF2-97E7-E700EF7D593F}"/>
              </a:ext>
            </a:extLst>
          </p:cNvPr>
          <p:cNvSpPr txBox="1"/>
          <p:nvPr/>
        </p:nvSpPr>
        <p:spPr>
          <a:xfrm>
            <a:off x="4615754" y="2098034"/>
            <a:ext cx="6564425"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rgbClr val="FFFFFF"/>
                </a:solidFill>
                <a:latin typeface="Arial"/>
                <a:cs typeface="Arial"/>
              </a:rPr>
              <a:t>The State Library Collections have a large range of copyright free images that we can use for inspiration when creating our artwork.</a:t>
            </a:r>
          </a:p>
          <a:p>
            <a:endParaRPr lang="en-US" sz="2400" dirty="0">
              <a:solidFill>
                <a:srgbClr val="FFFFFF"/>
              </a:solidFill>
              <a:latin typeface="Arial"/>
              <a:cs typeface="Arial"/>
            </a:endParaRPr>
          </a:p>
          <a:p>
            <a:r>
              <a:rPr lang="en-US" sz="2400" dirty="0">
                <a:solidFill>
                  <a:srgbClr val="FFFFFF"/>
                </a:solidFill>
                <a:latin typeface="Arial"/>
                <a:cs typeface="Arial"/>
              </a:rPr>
              <a:t>We are going to be getting a feel for procreate by tracing and redrawing different botanical illustrations found via One Search.</a:t>
            </a:r>
          </a:p>
          <a:p>
            <a:endParaRPr lang="en-US" sz="2400" dirty="0">
              <a:solidFill>
                <a:srgbClr val="FFFFFF"/>
              </a:solidFill>
              <a:latin typeface="Arial"/>
              <a:cs typeface="Arial"/>
            </a:endParaRPr>
          </a:p>
        </p:txBody>
      </p:sp>
      <p:pic>
        <p:nvPicPr>
          <p:cNvPr id="17" name="Picture 16" descr="A plant with white flowers and leaves&#10;&#10;Description automatically generated">
            <a:hlinkClick r:id="rId3"/>
            <a:extLst>
              <a:ext uri="{FF2B5EF4-FFF2-40B4-BE49-F238E27FC236}">
                <a16:creationId xmlns:a16="http://schemas.microsoft.com/office/drawing/2014/main" id="{CEBE4F7A-37AD-2948-2161-921DFA83524B}"/>
              </a:ext>
            </a:extLst>
          </p:cNvPr>
          <p:cNvPicPr>
            <a:picLocks noChangeAspect="1"/>
          </p:cNvPicPr>
          <p:nvPr/>
        </p:nvPicPr>
        <p:blipFill rotWithShape="1">
          <a:blip r:embed="rId4">
            <a:extLst>
              <a:ext uri="{28A0092B-C50C-407E-A947-70E740481C1C}">
                <a14:useLocalDpi xmlns:a14="http://schemas.microsoft.com/office/drawing/2010/main" val="0"/>
              </a:ext>
            </a:extLst>
          </a:blip>
          <a:srcRect t="14090" r="14597" b="11942"/>
          <a:stretch/>
        </p:blipFill>
        <p:spPr>
          <a:xfrm rot="5400000">
            <a:off x="-1259701" y="1191264"/>
            <a:ext cx="6954840" cy="4407298"/>
          </a:xfrm>
          <a:prstGeom prst="rect">
            <a:avLst/>
          </a:prstGeom>
        </p:spPr>
      </p:pic>
      <p:sp>
        <p:nvSpPr>
          <p:cNvPr id="7" name="object 5">
            <a:extLst>
              <a:ext uri="{FF2B5EF4-FFF2-40B4-BE49-F238E27FC236}">
                <a16:creationId xmlns:a16="http://schemas.microsoft.com/office/drawing/2014/main" id="{B3F6E449-AFC0-A9F1-D7DC-9C09CF5DAFC5}"/>
              </a:ext>
            </a:extLst>
          </p:cNvPr>
          <p:cNvSpPr/>
          <p:nvPr/>
        </p:nvSpPr>
        <p:spPr>
          <a:xfrm>
            <a:off x="8947820" y="5481521"/>
            <a:ext cx="659139" cy="631583"/>
          </a:xfrm>
          <a:custGeom>
            <a:avLst/>
            <a:gdLst/>
            <a:ahLst/>
            <a:cxnLst/>
            <a:rect l="l" t="t" r="r" b="b"/>
            <a:pathLst>
              <a:path w="646430" h="645795">
                <a:moveTo>
                  <a:pt x="534206" y="333689"/>
                </a:moveTo>
                <a:lnTo>
                  <a:pt x="294800" y="333689"/>
                </a:lnTo>
                <a:lnTo>
                  <a:pt x="311766" y="350654"/>
                </a:lnTo>
                <a:lnTo>
                  <a:pt x="292429" y="395187"/>
                </a:lnTo>
                <a:lnTo>
                  <a:pt x="289262" y="442548"/>
                </a:lnTo>
                <a:lnTo>
                  <a:pt x="301825" y="488495"/>
                </a:lnTo>
                <a:lnTo>
                  <a:pt x="329674" y="528787"/>
                </a:lnTo>
                <a:lnTo>
                  <a:pt x="409790" y="608899"/>
                </a:lnTo>
                <a:lnTo>
                  <a:pt x="446376" y="633570"/>
                </a:lnTo>
                <a:lnTo>
                  <a:pt x="487351" y="645439"/>
                </a:lnTo>
                <a:lnTo>
                  <a:pt x="529637" y="644594"/>
                </a:lnTo>
                <a:lnTo>
                  <a:pt x="570159" y="631127"/>
                </a:lnTo>
                <a:lnTo>
                  <a:pt x="605840" y="605129"/>
                </a:lnTo>
                <a:lnTo>
                  <a:pt x="613910" y="594055"/>
                </a:lnTo>
                <a:lnTo>
                  <a:pt x="510172" y="594055"/>
                </a:lnTo>
                <a:lnTo>
                  <a:pt x="478302" y="587869"/>
                </a:lnTo>
                <a:lnTo>
                  <a:pt x="370203" y="489202"/>
                </a:lnTo>
                <a:lnTo>
                  <a:pt x="346640" y="443608"/>
                </a:lnTo>
                <a:lnTo>
                  <a:pt x="346345" y="418028"/>
                </a:lnTo>
                <a:lnTo>
                  <a:pt x="354180" y="393067"/>
                </a:lnTo>
                <a:lnTo>
                  <a:pt x="435239" y="393067"/>
                </a:lnTo>
                <a:lnTo>
                  <a:pt x="394710" y="352539"/>
                </a:lnTo>
                <a:lnTo>
                  <a:pt x="419672" y="345250"/>
                </a:lnTo>
                <a:lnTo>
                  <a:pt x="545767" y="345250"/>
                </a:lnTo>
                <a:lnTo>
                  <a:pt x="534206" y="333689"/>
                </a:lnTo>
                <a:close/>
              </a:path>
              <a:path w="646430" h="645795">
                <a:moveTo>
                  <a:pt x="545767" y="345250"/>
                </a:moveTo>
                <a:lnTo>
                  <a:pt x="419672" y="345250"/>
                </a:lnTo>
                <a:lnTo>
                  <a:pt x="445254" y="345824"/>
                </a:lnTo>
                <a:lnTo>
                  <a:pt x="469598" y="353997"/>
                </a:lnTo>
                <a:lnTo>
                  <a:pt x="490849" y="369504"/>
                </a:lnTo>
                <a:lnTo>
                  <a:pt x="570966" y="449617"/>
                </a:lnTo>
                <a:lnTo>
                  <a:pt x="588977" y="477465"/>
                </a:lnTo>
                <a:lnTo>
                  <a:pt x="594883" y="509112"/>
                </a:lnTo>
                <a:lnTo>
                  <a:pt x="588594" y="540936"/>
                </a:lnTo>
                <a:lnTo>
                  <a:pt x="570023" y="569314"/>
                </a:lnTo>
                <a:lnTo>
                  <a:pt x="542041" y="587869"/>
                </a:lnTo>
                <a:lnTo>
                  <a:pt x="510172" y="594055"/>
                </a:lnTo>
                <a:lnTo>
                  <a:pt x="613910" y="594055"/>
                </a:lnTo>
                <a:lnTo>
                  <a:pt x="631839" y="569450"/>
                </a:lnTo>
                <a:lnTo>
                  <a:pt x="645306" y="528930"/>
                </a:lnTo>
                <a:lnTo>
                  <a:pt x="646151" y="486646"/>
                </a:lnTo>
                <a:lnTo>
                  <a:pt x="634282" y="445673"/>
                </a:lnTo>
                <a:lnTo>
                  <a:pt x="609610" y="409089"/>
                </a:lnTo>
                <a:lnTo>
                  <a:pt x="545767" y="345250"/>
                </a:lnTo>
                <a:close/>
              </a:path>
              <a:path w="646430" h="645795">
                <a:moveTo>
                  <a:pt x="435239" y="393067"/>
                </a:moveTo>
                <a:lnTo>
                  <a:pt x="354180" y="393067"/>
                </a:lnTo>
                <a:lnTo>
                  <a:pt x="423929" y="462812"/>
                </a:lnTo>
                <a:lnTo>
                  <a:pt x="433295" y="468629"/>
                </a:lnTo>
                <a:lnTo>
                  <a:pt x="443722" y="470469"/>
                </a:lnTo>
                <a:lnTo>
                  <a:pt x="454149" y="468246"/>
                </a:lnTo>
                <a:lnTo>
                  <a:pt x="463516" y="461869"/>
                </a:lnTo>
                <a:lnTo>
                  <a:pt x="469495" y="452901"/>
                </a:lnTo>
                <a:lnTo>
                  <a:pt x="471763" y="442430"/>
                </a:lnTo>
                <a:lnTo>
                  <a:pt x="470143" y="431783"/>
                </a:lnTo>
                <a:lnTo>
                  <a:pt x="464458" y="422284"/>
                </a:lnTo>
                <a:lnTo>
                  <a:pt x="435239" y="393067"/>
                </a:lnTo>
                <a:close/>
              </a:path>
              <a:path w="646430" h="645795">
                <a:moveTo>
                  <a:pt x="158801" y="0"/>
                </a:moveTo>
                <a:lnTo>
                  <a:pt x="116515" y="844"/>
                </a:lnTo>
                <a:lnTo>
                  <a:pt x="75993" y="14084"/>
                </a:lnTo>
                <a:lnTo>
                  <a:pt x="40312" y="39630"/>
                </a:lnTo>
                <a:lnTo>
                  <a:pt x="14312" y="75218"/>
                </a:lnTo>
                <a:lnTo>
                  <a:pt x="844" y="115557"/>
                </a:lnTo>
                <a:lnTo>
                  <a:pt x="0" y="157706"/>
                </a:lnTo>
                <a:lnTo>
                  <a:pt x="11869" y="198723"/>
                </a:lnTo>
                <a:lnTo>
                  <a:pt x="36542" y="235669"/>
                </a:lnTo>
                <a:lnTo>
                  <a:pt x="116658" y="315782"/>
                </a:lnTo>
                <a:lnTo>
                  <a:pt x="156555" y="344160"/>
                </a:lnTo>
                <a:lnTo>
                  <a:pt x="202548" y="356898"/>
                </a:lnTo>
                <a:lnTo>
                  <a:pt x="250132" y="353555"/>
                </a:lnTo>
                <a:lnTo>
                  <a:pt x="294800" y="333689"/>
                </a:lnTo>
                <a:lnTo>
                  <a:pt x="534206" y="333689"/>
                </a:lnTo>
                <a:lnTo>
                  <a:pt x="529494" y="328977"/>
                </a:lnTo>
                <a:lnTo>
                  <a:pt x="504318" y="311069"/>
                </a:lnTo>
                <a:lnTo>
                  <a:pt x="351352" y="311069"/>
                </a:lnTo>
                <a:lnTo>
                  <a:pt x="339792" y="299509"/>
                </a:lnTo>
                <a:lnTo>
                  <a:pt x="227422" y="299509"/>
                </a:lnTo>
                <a:lnTo>
                  <a:pt x="201841" y="298935"/>
                </a:lnTo>
                <a:lnTo>
                  <a:pt x="156245" y="275254"/>
                </a:lnTo>
                <a:lnTo>
                  <a:pt x="76129" y="195142"/>
                </a:lnTo>
                <a:lnTo>
                  <a:pt x="51387" y="135293"/>
                </a:lnTo>
                <a:lnTo>
                  <a:pt x="57573" y="103425"/>
                </a:lnTo>
                <a:lnTo>
                  <a:pt x="76129" y="75445"/>
                </a:lnTo>
                <a:lnTo>
                  <a:pt x="104111" y="56889"/>
                </a:lnTo>
                <a:lnTo>
                  <a:pt x="135981" y="50704"/>
                </a:lnTo>
                <a:lnTo>
                  <a:pt x="251207" y="50704"/>
                </a:lnTo>
                <a:lnTo>
                  <a:pt x="236362" y="35860"/>
                </a:lnTo>
                <a:lnTo>
                  <a:pt x="199776" y="11641"/>
                </a:lnTo>
                <a:lnTo>
                  <a:pt x="158801" y="0"/>
                </a:lnTo>
                <a:close/>
              </a:path>
              <a:path w="646430" h="645795">
                <a:moveTo>
                  <a:pt x="443604" y="287860"/>
                </a:moveTo>
                <a:lnTo>
                  <a:pt x="396020" y="291203"/>
                </a:lnTo>
                <a:lnTo>
                  <a:pt x="351352" y="311069"/>
                </a:lnTo>
                <a:lnTo>
                  <a:pt x="504318" y="311069"/>
                </a:lnTo>
                <a:lnTo>
                  <a:pt x="489598" y="300599"/>
                </a:lnTo>
                <a:lnTo>
                  <a:pt x="443604" y="287860"/>
                </a:lnTo>
                <a:close/>
              </a:path>
              <a:path w="646430" h="645795">
                <a:moveTo>
                  <a:pt x="216568" y="187484"/>
                </a:moveTo>
                <a:lnTo>
                  <a:pt x="206141" y="189708"/>
                </a:lnTo>
                <a:lnTo>
                  <a:pt x="196775" y="196084"/>
                </a:lnTo>
                <a:lnTo>
                  <a:pt x="190796" y="205053"/>
                </a:lnTo>
                <a:lnTo>
                  <a:pt x="188528" y="215524"/>
                </a:lnTo>
                <a:lnTo>
                  <a:pt x="190148" y="226171"/>
                </a:lnTo>
                <a:lnTo>
                  <a:pt x="195832" y="235669"/>
                </a:lnTo>
                <a:lnTo>
                  <a:pt x="252385" y="292219"/>
                </a:lnTo>
                <a:lnTo>
                  <a:pt x="227422" y="299509"/>
                </a:lnTo>
                <a:lnTo>
                  <a:pt x="339792" y="299509"/>
                </a:lnTo>
                <a:lnTo>
                  <a:pt x="334387" y="294104"/>
                </a:lnTo>
                <a:lnTo>
                  <a:pt x="352803" y="251692"/>
                </a:lnTo>
                <a:lnTo>
                  <a:pt x="292915" y="251692"/>
                </a:lnTo>
                <a:lnTo>
                  <a:pt x="236362" y="195142"/>
                </a:lnTo>
                <a:lnTo>
                  <a:pt x="226995" y="189325"/>
                </a:lnTo>
                <a:lnTo>
                  <a:pt x="216568" y="187484"/>
                </a:lnTo>
                <a:close/>
              </a:path>
              <a:path w="646430" h="645795">
                <a:moveTo>
                  <a:pt x="251207" y="50704"/>
                </a:moveTo>
                <a:lnTo>
                  <a:pt x="135981" y="50704"/>
                </a:lnTo>
                <a:lnTo>
                  <a:pt x="167850" y="56889"/>
                </a:lnTo>
                <a:lnTo>
                  <a:pt x="195832" y="75445"/>
                </a:lnTo>
                <a:lnTo>
                  <a:pt x="275949" y="155557"/>
                </a:lnTo>
                <a:lnTo>
                  <a:pt x="291457" y="176807"/>
                </a:lnTo>
                <a:lnTo>
                  <a:pt x="299630" y="201150"/>
                </a:lnTo>
                <a:lnTo>
                  <a:pt x="300205" y="226730"/>
                </a:lnTo>
                <a:lnTo>
                  <a:pt x="292915" y="251692"/>
                </a:lnTo>
                <a:lnTo>
                  <a:pt x="352803" y="251692"/>
                </a:lnTo>
                <a:lnTo>
                  <a:pt x="353724" y="249571"/>
                </a:lnTo>
                <a:lnTo>
                  <a:pt x="356890" y="202211"/>
                </a:lnTo>
                <a:lnTo>
                  <a:pt x="344328" y="156264"/>
                </a:lnTo>
                <a:lnTo>
                  <a:pt x="316478" y="115972"/>
                </a:lnTo>
                <a:lnTo>
                  <a:pt x="251207" y="50704"/>
                </a:lnTo>
                <a:close/>
              </a:path>
            </a:pathLst>
          </a:custGeom>
          <a:solidFill>
            <a:srgbClr val="FFFFFF"/>
          </a:solidFill>
        </p:spPr>
        <p:txBody>
          <a:bodyPr wrap="square" lIns="0" tIns="0" rIns="0" bIns="0" rtlCol="0"/>
          <a:lstStyle/>
          <a:p>
            <a:endParaRPr>
              <a:solidFill>
                <a:srgbClr val="FFFFFF"/>
              </a:solidFill>
            </a:endParaRPr>
          </a:p>
        </p:txBody>
      </p:sp>
      <p:sp>
        <p:nvSpPr>
          <p:cNvPr id="8" name="object 6">
            <a:extLst>
              <a:ext uri="{FF2B5EF4-FFF2-40B4-BE49-F238E27FC236}">
                <a16:creationId xmlns:a16="http://schemas.microsoft.com/office/drawing/2014/main" id="{5C3167A7-F68F-CCDB-7878-A3225B83860E}"/>
              </a:ext>
            </a:extLst>
          </p:cNvPr>
          <p:cNvSpPr txBox="1"/>
          <p:nvPr/>
        </p:nvSpPr>
        <p:spPr>
          <a:xfrm>
            <a:off x="9753731" y="5422864"/>
            <a:ext cx="1301145" cy="631583"/>
          </a:xfrm>
          <a:prstGeom prst="rect">
            <a:avLst/>
          </a:prstGeom>
        </p:spPr>
        <p:txBody>
          <a:bodyPr vert="horz" wrap="square" lIns="0" tIns="15875" rIns="0" bIns="0" rtlCol="0">
            <a:spAutoFit/>
          </a:bodyPr>
          <a:lstStyle/>
          <a:p>
            <a:pPr marL="12700" algn="ctr">
              <a:lnSpc>
                <a:spcPct val="100000"/>
              </a:lnSpc>
              <a:spcBef>
                <a:spcPts val="125"/>
              </a:spcBef>
            </a:pPr>
            <a:r>
              <a:rPr lang="en-AU" sz="4000" dirty="0">
                <a:solidFill>
                  <a:srgbClr val="FFFFFF"/>
                </a:solidFill>
                <a:latin typeface="Arial"/>
                <a:cs typeface="Arial"/>
                <a:hlinkClick r:id="rId5">
                  <a:extLst>
                    <a:ext uri="{A12FA001-AC4F-418D-AE19-62706E023703}">
                      <ahyp:hlinkClr xmlns:ahyp="http://schemas.microsoft.com/office/drawing/2018/hyperlinkcolor" val="tx"/>
                    </a:ext>
                  </a:extLst>
                </a:hlinkClick>
              </a:rPr>
              <a:t>Link</a:t>
            </a:r>
            <a:endParaRPr sz="4000" dirty="0">
              <a:solidFill>
                <a:srgbClr val="FFFFFF"/>
              </a:solidFill>
              <a:latin typeface="Arial"/>
              <a:cs typeface="Arial"/>
            </a:endParaRPr>
          </a:p>
        </p:txBody>
      </p:sp>
    </p:spTree>
    <p:extLst>
      <p:ext uri="{BB962C8B-B14F-4D97-AF65-F5344CB8AC3E}">
        <p14:creationId xmlns:p14="http://schemas.microsoft.com/office/powerpoint/2010/main" val="2903356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website&#10;&#10;Description automatically generated">
            <a:extLst>
              <a:ext uri="{FF2B5EF4-FFF2-40B4-BE49-F238E27FC236}">
                <a16:creationId xmlns:a16="http://schemas.microsoft.com/office/drawing/2014/main" id="{1C22467E-7301-95BA-8FE7-5394482B7638}"/>
              </a:ext>
            </a:extLst>
          </p:cNvPr>
          <p:cNvPicPr>
            <a:picLocks noChangeAspect="1"/>
          </p:cNvPicPr>
          <p:nvPr/>
        </p:nvPicPr>
        <p:blipFill rotWithShape="1">
          <a:blip r:embed="rId2">
            <a:extLst>
              <a:ext uri="{28A0092B-C50C-407E-A947-70E740481C1C}">
                <a14:useLocalDpi xmlns:a14="http://schemas.microsoft.com/office/drawing/2010/main" val="0"/>
              </a:ext>
            </a:extLst>
          </a:blip>
          <a:srcRect l="13074" r="11634" b="2"/>
          <a:stretch>
            <a:fillRect/>
          </a:stretch>
        </p:blipFill>
        <p:spPr>
          <a:xfrm>
            <a:off x="4756556" y="950667"/>
            <a:ext cx="6663368" cy="4913962"/>
          </a:xfrm>
          <a:prstGeom prst="rect">
            <a:avLst/>
          </a:prstGeom>
          <a:noFill/>
        </p:spPr>
      </p:pic>
      <p:sp>
        <p:nvSpPr>
          <p:cNvPr id="3" name="TextBox 2">
            <a:extLst>
              <a:ext uri="{FF2B5EF4-FFF2-40B4-BE49-F238E27FC236}">
                <a16:creationId xmlns:a16="http://schemas.microsoft.com/office/drawing/2014/main" id="{1583F51F-4EE7-C670-D35D-C35CEAAE2128}"/>
              </a:ext>
            </a:extLst>
          </p:cNvPr>
          <p:cNvSpPr txBox="1"/>
          <p:nvPr/>
        </p:nvSpPr>
        <p:spPr>
          <a:xfrm>
            <a:off x="656174" y="1905462"/>
            <a:ext cx="3973417" cy="4361580"/>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defTabSz="914400">
              <a:lnSpc>
                <a:spcPct val="90000"/>
              </a:lnSpc>
              <a:spcBef>
                <a:spcPts val="1000"/>
              </a:spcBef>
            </a:pPr>
            <a:r>
              <a:rPr lang="en-GB" sz="2800" kern="1200">
                <a:latin typeface="+mn-lt"/>
                <a:ea typeface="+mn-ea"/>
                <a:cs typeface="+mn-cs"/>
              </a:rPr>
              <a:t>Flickr is a great way to look at curated albums created using the State Library’s collection</a:t>
            </a:r>
            <a:endParaRPr lang="en-US">
              <a:ea typeface="+mn-ea"/>
              <a:cs typeface="+mn-cs"/>
            </a:endParaRPr>
          </a:p>
        </p:txBody>
      </p:sp>
      <p:sp>
        <p:nvSpPr>
          <p:cNvPr id="11" name="TextBox 10">
            <a:extLst>
              <a:ext uri="{FF2B5EF4-FFF2-40B4-BE49-F238E27FC236}">
                <a16:creationId xmlns:a16="http://schemas.microsoft.com/office/drawing/2014/main" id="{CD34A79A-F516-5357-FEAB-E37D3B764044}"/>
              </a:ext>
            </a:extLst>
          </p:cNvPr>
          <p:cNvSpPr txBox="1"/>
          <p:nvPr/>
        </p:nvSpPr>
        <p:spPr>
          <a:xfrm>
            <a:off x="5573639" y="5996785"/>
            <a:ext cx="5025753" cy="398787"/>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gn="ctr" defTabSz="914400">
              <a:lnSpc>
                <a:spcPct val="90000"/>
              </a:lnSpc>
              <a:spcBef>
                <a:spcPts val="1000"/>
              </a:spcBef>
            </a:pPr>
            <a:r>
              <a:rPr lang="en-US" sz="1600" dirty="0">
                <a:hlinkClick r:id="rId3">
                  <a:extLst>
                    <a:ext uri="{A12FA001-AC4F-418D-AE19-62706E023703}">
                      <ahyp:hlinkClr xmlns:ahyp="http://schemas.microsoft.com/office/drawing/2018/hyperlinkcolor" val="tx"/>
                    </a:ext>
                  </a:extLst>
                </a:hlinkClick>
              </a:rPr>
              <a:t>SLQ Flickr collection link</a:t>
            </a:r>
            <a:endParaRPr lang="en-US" sz="1200"/>
          </a:p>
        </p:txBody>
      </p:sp>
      <p:sp>
        <p:nvSpPr>
          <p:cNvPr id="5" name="Title 1">
            <a:extLst>
              <a:ext uri="{FF2B5EF4-FFF2-40B4-BE49-F238E27FC236}">
                <a16:creationId xmlns:a16="http://schemas.microsoft.com/office/drawing/2014/main" id="{2787D690-3B38-778C-9226-FFC7F26098A0}"/>
              </a:ext>
            </a:extLst>
          </p:cNvPr>
          <p:cNvSpPr txBox="1">
            <a:spLocks/>
          </p:cNvSpPr>
          <p:nvPr/>
        </p:nvSpPr>
        <p:spPr>
          <a:xfrm>
            <a:off x="654587" y="447751"/>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5400" b="1" dirty="0">
                <a:latin typeface="Aptos Narrow"/>
              </a:rPr>
              <a:t>Flickr </a:t>
            </a:r>
          </a:p>
        </p:txBody>
      </p:sp>
    </p:spTree>
    <p:extLst>
      <p:ext uri="{BB962C8B-B14F-4D97-AF65-F5344CB8AC3E}">
        <p14:creationId xmlns:p14="http://schemas.microsoft.com/office/powerpoint/2010/main" val="3920202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787D690-3B38-778C-9226-FFC7F26098A0}"/>
              </a:ext>
            </a:extLst>
          </p:cNvPr>
          <p:cNvSpPr txBox="1">
            <a:spLocks/>
          </p:cNvSpPr>
          <p:nvPr/>
        </p:nvSpPr>
        <p:spPr>
          <a:xfrm>
            <a:off x="408294" y="401848"/>
            <a:ext cx="13452134" cy="13163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100" b="1" dirty="0">
                <a:latin typeface="Aptos Narrow"/>
              </a:rPr>
              <a:t>Entwined: Plants and people</a:t>
            </a:r>
            <a:endParaRPr lang="en-US" dirty="0">
              <a:latin typeface="Aptos Narrow"/>
            </a:endParaRPr>
          </a:p>
        </p:txBody>
      </p:sp>
      <p:pic>
        <p:nvPicPr>
          <p:cNvPr id="9" name="Picture 8" descr="A screenshot of a computer&#10;&#10;Description automatically generated">
            <a:extLst>
              <a:ext uri="{FF2B5EF4-FFF2-40B4-BE49-F238E27FC236}">
                <a16:creationId xmlns:a16="http://schemas.microsoft.com/office/drawing/2014/main" id="{11F6B7F9-812C-3A16-F8DD-348C2E6466FF}"/>
              </a:ext>
            </a:extLst>
          </p:cNvPr>
          <p:cNvPicPr>
            <a:picLocks noChangeAspect="1"/>
          </p:cNvPicPr>
          <p:nvPr/>
        </p:nvPicPr>
        <p:blipFill rotWithShape="1">
          <a:blip r:embed="rId2">
            <a:extLst>
              <a:ext uri="{28A0092B-C50C-407E-A947-70E740481C1C}">
                <a14:useLocalDpi xmlns:a14="http://schemas.microsoft.com/office/drawing/2010/main" val="0"/>
              </a:ext>
            </a:extLst>
          </a:blip>
          <a:srcRect l="17037" t="10448" r="17630" b="249"/>
          <a:stretch>
            <a:fillRect/>
          </a:stretch>
        </p:blipFill>
        <p:spPr>
          <a:xfrm>
            <a:off x="591909" y="1486016"/>
            <a:ext cx="5799234" cy="4685841"/>
          </a:xfrm>
          <a:prstGeom prst="rect">
            <a:avLst/>
          </a:prstGeom>
          <a:noFill/>
        </p:spPr>
      </p:pic>
      <p:sp>
        <p:nvSpPr>
          <p:cNvPr id="8" name="TextBox 7">
            <a:extLst>
              <a:ext uri="{FF2B5EF4-FFF2-40B4-BE49-F238E27FC236}">
                <a16:creationId xmlns:a16="http://schemas.microsoft.com/office/drawing/2014/main" id="{6936F154-77C0-0439-E083-5FDD3867F8AE}"/>
              </a:ext>
            </a:extLst>
          </p:cNvPr>
          <p:cNvSpPr txBox="1"/>
          <p:nvPr/>
        </p:nvSpPr>
        <p:spPr>
          <a:xfrm>
            <a:off x="6677140" y="1304754"/>
            <a:ext cx="5183188" cy="823912"/>
          </a:xfrm>
          <a:prstGeom prst="rect">
            <a:avLst/>
          </a:prstGeom>
        </p:spPr>
        <p:txBody>
          <a:bodyPr vert="horz" lIns="91440" tIns="45720" rIns="91440" bIns="45720" rtlCol="0" anchor="b">
            <a:normAutofit/>
          </a:bodyPr>
          <a:lstStyle/>
          <a:p>
            <a:pPr defTabSz="914400">
              <a:lnSpc>
                <a:spcPct val="90000"/>
              </a:lnSpc>
              <a:spcBef>
                <a:spcPts val="1000"/>
              </a:spcBef>
            </a:pPr>
            <a:r>
              <a:rPr lang="en-GB" sz="2400" b="1" i="1" kern="1200">
                <a:latin typeface="+mn-lt"/>
                <a:ea typeface="+mn-ea"/>
                <a:cs typeface="+mn-cs"/>
                <a:hlinkClick r:id="rId3">
                  <a:extLst>
                    <a:ext uri="{A12FA001-AC4F-418D-AE19-62706E023703}">
                      <ahyp:hlinkClr xmlns:ahyp="http://schemas.microsoft.com/office/drawing/2018/hyperlinkcolor" val="tx"/>
                    </a:ext>
                  </a:extLst>
                </a:hlinkClick>
              </a:rPr>
              <a:t>Collection link</a:t>
            </a:r>
            <a:endParaRPr lang="en-GB" sz="2400" b="1" i="1" kern="1200">
              <a:latin typeface="+mn-lt"/>
              <a:ea typeface="+mn-ea"/>
              <a:cs typeface="+mn-cs"/>
            </a:endParaRPr>
          </a:p>
        </p:txBody>
      </p:sp>
      <p:sp>
        <p:nvSpPr>
          <p:cNvPr id="3" name="TextBox 2">
            <a:extLst>
              <a:ext uri="{FF2B5EF4-FFF2-40B4-BE49-F238E27FC236}">
                <a16:creationId xmlns:a16="http://schemas.microsoft.com/office/drawing/2014/main" id="{1583F51F-4EE7-C670-D35D-C35CEAAE2128}"/>
              </a:ext>
            </a:extLst>
          </p:cNvPr>
          <p:cNvSpPr txBox="1"/>
          <p:nvPr/>
        </p:nvSpPr>
        <p:spPr>
          <a:xfrm>
            <a:off x="6677139" y="2477533"/>
            <a:ext cx="4916948" cy="3693768"/>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marL="228600" indent="-228600" defTabSz="914400">
              <a:lnSpc>
                <a:spcPct val="90000"/>
              </a:lnSpc>
              <a:spcBef>
                <a:spcPts val="1000"/>
              </a:spcBef>
              <a:buFont typeface="Arial" panose="020B0604020202020204" pitchFamily="34" charset="0"/>
              <a:buChar char="•"/>
            </a:pPr>
            <a:r>
              <a:rPr lang="en-US" sz="2400"/>
              <a:t>Past exhibition focused on botanical illustrations within the collection. </a:t>
            </a:r>
          </a:p>
          <a:p>
            <a:pPr marL="228600" indent="-228600" defTabSz="914400">
              <a:lnSpc>
                <a:spcPct val="90000"/>
              </a:lnSpc>
              <a:spcBef>
                <a:spcPts val="1000"/>
              </a:spcBef>
              <a:buFont typeface="Arial" panose="020B0604020202020204" pitchFamily="34" charset="0"/>
              <a:buChar char="•"/>
            </a:pPr>
            <a:endParaRPr lang="en-US" sz="2400"/>
          </a:p>
          <a:p>
            <a:pPr marL="228600" indent="-228600" defTabSz="914400">
              <a:lnSpc>
                <a:spcPct val="90000"/>
              </a:lnSpc>
              <a:spcBef>
                <a:spcPts val="1000"/>
              </a:spcBef>
              <a:buFont typeface="Arial" panose="020B0604020202020204" pitchFamily="34" charset="0"/>
              <a:buChar char="•"/>
            </a:pPr>
            <a:r>
              <a:rPr lang="en-US" sz="2400"/>
              <a:t>Pick an illustration and start drawing!</a:t>
            </a:r>
          </a:p>
          <a:p>
            <a:pPr marL="228600" indent="-228600" defTabSz="914400">
              <a:lnSpc>
                <a:spcPct val="90000"/>
              </a:lnSpc>
              <a:spcBef>
                <a:spcPts val="1000"/>
              </a:spcBef>
              <a:buFont typeface="Arial" panose="020B0604020202020204" pitchFamily="34" charset="0"/>
              <a:buChar char="•"/>
            </a:pPr>
            <a:endParaRPr lang="en-US" sz="2400"/>
          </a:p>
          <a:p>
            <a:pPr marL="228600" indent="-228600" defTabSz="914400">
              <a:lnSpc>
                <a:spcPct val="90000"/>
              </a:lnSpc>
              <a:spcBef>
                <a:spcPts val="1000"/>
              </a:spcBef>
              <a:buFont typeface="Arial" panose="020B0604020202020204" pitchFamily="34" charset="0"/>
              <a:buChar char="•"/>
            </a:pPr>
            <a:r>
              <a:rPr lang="en-US" sz="2400"/>
              <a:t>Start with the linework and then try adding some colour. </a:t>
            </a:r>
          </a:p>
        </p:txBody>
      </p:sp>
    </p:spTree>
    <p:extLst>
      <p:ext uri="{BB962C8B-B14F-4D97-AF65-F5344CB8AC3E}">
        <p14:creationId xmlns:p14="http://schemas.microsoft.com/office/powerpoint/2010/main" val="1715508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9D2B8E-C95D-3A9A-680F-329096A41C30}"/>
              </a:ext>
            </a:extLst>
          </p:cNvPr>
          <p:cNvSpPr txBox="1">
            <a:spLocks/>
          </p:cNvSpPr>
          <p:nvPr/>
        </p:nvSpPr>
        <p:spPr>
          <a:xfrm>
            <a:off x="3549706" y="1261255"/>
            <a:ext cx="5099281" cy="122022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800" b="1" dirty="0">
                <a:latin typeface="Aptos Narrow"/>
                <a:cs typeface="Arial"/>
              </a:rPr>
              <a:t>THANKS FOR ATTENDING</a:t>
            </a:r>
          </a:p>
        </p:txBody>
      </p:sp>
      <p:cxnSp>
        <p:nvCxnSpPr>
          <p:cNvPr id="5" name="Straight Arrow Connector 4">
            <a:extLst>
              <a:ext uri="{FF2B5EF4-FFF2-40B4-BE49-F238E27FC236}">
                <a16:creationId xmlns:a16="http://schemas.microsoft.com/office/drawing/2014/main" id="{408BE9C7-26C9-25A1-6386-B4B8DAFE2EAE}"/>
              </a:ext>
            </a:extLst>
          </p:cNvPr>
          <p:cNvCxnSpPr>
            <a:cxnSpLocks/>
          </p:cNvCxnSpPr>
          <p:nvPr/>
        </p:nvCxnSpPr>
        <p:spPr>
          <a:xfrm flipV="1">
            <a:off x="4837620" y="1989825"/>
            <a:ext cx="2345269" cy="4508"/>
          </a:xfrm>
          <a:prstGeom prst="straightConnector1">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2E30DB7-E7D1-849A-9B00-D78BCEB88811}"/>
              </a:ext>
            </a:extLst>
          </p:cNvPr>
          <p:cNvSpPr txBox="1"/>
          <p:nvPr/>
        </p:nvSpPr>
        <p:spPr>
          <a:xfrm>
            <a:off x="1853373" y="2550903"/>
            <a:ext cx="8485253"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rgbClr val="FFFFFF"/>
                </a:solidFill>
                <a:latin typeface="Aptos Narrow"/>
                <a:cs typeface="Arial"/>
              </a:rPr>
              <a:t>Please complete our survey that will be sent out via Eventbrite.</a:t>
            </a:r>
            <a:endParaRPr lang="en-US">
              <a:solidFill>
                <a:srgbClr val="000000"/>
              </a:solidFill>
              <a:latin typeface="Aptos Narrow"/>
              <a:cs typeface="Calibri" panose="020F0502020204030204"/>
            </a:endParaRPr>
          </a:p>
          <a:p>
            <a:pPr algn="ctr"/>
            <a:endParaRPr lang="en-US" sz="2800" dirty="0">
              <a:solidFill>
                <a:srgbClr val="FFFFFF"/>
              </a:solidFill>
              <a:latin typeface="Aptos Narrow"/>
              <a:cs typeface="Arial"/>
            </a:endParaRPr>
          </a:p>
          <a:p>
            <a:pPr algn="ctr"/>
            <a:r>
              <a:rPr lang="en-US" sz="2800" dirty="0">
                <a:solidFill>
                  <a:srgbClr val="FFFFFF"/>
                </a:solidFill>
                <a:latin typeface="Aptos Narrow"/>
                <a:cs typeface="Arial"/>
              </a:rPr>
              <a:t>Tag us on socials @</a:t>
            </a:r>
            <a:r>
              <a:rPr lang="en-US" sz="2800" dirty="0">
                <a:solidFill>
                  <a:srgbClr val="FFFFFF"/>
                </a:solidFill>
                <a:latin typeface="Aptos Narrow"/>
                <a:ea typeface="+mn-lt"/>
                <a:cs typeface="+mn-lt"/>
              </a:rPr>
              <a:t>statelibraryqld</a:t>
            </a:r>
          </a:p>
          <a:p>
            <a:pPr algn="ctr"/>
            <a:endParaRPr lang="en-US" sz="2800" dirty="0">
              <a:solidFill>
                <a:srgbClr val="FFFFFF"/>
              </a:solidFill>
              <a:latin typeface="Aptos Narrow"/>
              <a:cs typeface="Arial"/>
            </a:endParaRPr>
          </a:p>
          <a:p>
            <a:pPr algn="ctr"/>
            <a:r>
              <a:rPr lang="en-US" sz="2800" dirty="0">
                <a:solidFill>
                  <a:srgbClr val="FFFFFF"/>
                </a:solidFill>
                <a:latin typeface="Aptos Narrow"/>
                <a:cs typeface="Arial"/>
              </a:rPr>
              <a:t>Contact us on </a:t>
            </a:r>
            <a:r>
              <a:rPr lang="en-US" sz="2800" dirty="0">
                <a:solidFill>
                  <a:srgbClr val="FFFFFF"/>
                </a:solidFill>
                <a:latin typeface="Aptos Narrow"/>
                <a:cs typeface="Arial"/>
                <a:hlinkClick r:id="rId2"/>
              </a:rPr>
              <a:t>appliedcreativity@slq.qld.gov.au</a:t>
            </a:r>
          </a:p>
        </p:txBody>
      </p:sp>
      <p:pic>
        <p:nvPicPr>
          <p:cNvPr id="9" name="Graphic 3" descr="Envelope with solid fill">
            <a:extLst>
              <a:ext uri="{FF2B5EF4-FFF2-40B4-BE49-F238E27FC236}">
                <a16:creationId xmlns:a16="http://schemas.microsoft.com/office/drawing/2014/main" id="{D58952C7-A73E-BC1D-64C1-3FAA1033E7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5293855"/>
            <a:ext cx="914400" cy="914400"/>
          </a:xfrm>
          <a:prstGeom prst="rect">
            <a:avLst/>
          </a:prstGeom>
        </p:spPr>
      </p:pic>
    </p:spTree>
    <p:extLst>
      <p:ext uri="{BB962C8B-B14F-4D97-AF65-F5344CB8AC3E}">
        <p14:creationId xmlns:p14="http://schemas.microsoft.com/office/powerpoint/2010/main" val="3249845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EB9728-2876-6F0A-DC39-9BE368FE0268}"/>
              </a:ext>
            </a:extLst>
          </p:cNvPr>
          <p:cNvSpPr/>
          <p:nvPr/>
        </p:nvSpPr>
        <p:spPr>
          <a:xfrm>
            <a:off x="0" y="-9525"/>
            <a:ext cx="4886325" cy="6867525"/>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descr="A picture containing text, weapon&#10;&#10;Description automatically generated">
            <a:extLst>
              <a:ext uri="{FF2B5EF4-FFF2-40B4-BE49-F238E27FC236}">
                <a16:creationId xmlns:a16="http://schemas.microsoft.com/office/drawing/2014/main" id="{C01F5733-01B3-AA96-074F-C362A901DDAD}"/>
              </a:ext>
            </a:extLst>
          </p:cNvPr>
          <p:cNvPicPr>
            <a:picLocks noChangeAspect="1"/>
          </p:cNvPicPr>
          <p:nvPr/>
        </p:nvPicPr>
        <p:blipFill>
          <a:blip r:embed="rId2"/>
          <a:stretch>
            <a:fillRect/>
          </a:stretch>
        </p:blipFill>
        <p:spPr>
          <a:xfrm>
            <a:off x="1766888" y="1481137"/>
            <a:ext cx="1162050" cy="3400425"/>
          </a:xfrm>
          <a:prstGeom prst="rect">
            <a:avLst/>
          </a:prstGeom>
        </p:spPr>
      </p:pic>
      <p:sp>
        <p:nvSpPr>
          <p:cNvPr id="8" name="Title 1">
            <a:extLst>
              <a:ext uri="{FF2B5EF4-FFF2-40B4-BE49-F238E27FC236}">
                <a16:creationId xmlns:a16="http://schemas.microsoft.com/office/drawing/2014/main" id="{0F458926-90BC-0CE6-0DA5-592FC50A3C1B}"/>
              </a:ext>
            </a:extLst>
          </p:cNvPr>
          <p:cNvSpPr>
            <a:spLocks noGrp="1"/>
          </p:cNvSpPr>
          <p:nvPr/>
        </p:nvSpPr>
        <p:spPr>
          <a:xfrm>
            <a:off x="5417975" y="2066511"/>
            <a:ext cx="6071713" cy="1671997"/>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6000" b="1" i="0" kern="1200">
                <a:solidFill>
                  <a:schemeClr val="tx1"/>
                </a:solidFill>
                <a:latin typeface="Aptos Narrow" panose="020B0004020202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Aptos Narrow"/>
                <a:ea typeface="+mj-ea"/>
                <a:cs typeface="+mj-cs"/>
              </a:rPr>
              <a:t>Acknowledgement of country</a:t>
            </a:r>
            <a:endParaRPr kumimoji="0" lang="en-US" sz="6000" b="1" i="0" u="none" strike="noStrike" kern="1200" cap="none" spc="0" normalizeH="0" baseline="0" noProof="0" dirty="0">
              <a:ln>
                <a:noFill/>
              </a:ln>
              <a:solidFill>
                <a:prstClr val="white"/>
              </a:solidFill>
              <a:effectLst/>
              <a:uLnTx/>
              <a:uFillTx/>
              <a:latin typeface="Aptos Narrow" panose="020B0004020202020204" pitchFamily="34" charset="0"/>
              <a:ea typeface="+mj-ea"/>
              <a:cs typeface="+mj-cs"/>
            </a:endParaRPr>
          </a:p>
        </p:txBody>
      </p:sp>
      <p:sp>
        <p:nvSpPr>
          <p:cNvPr id="9" name="Subtitle 2">
            <a:extLst>
              <a:ext uri="{FF2B5EF4-FFF2-40B4-BE49-F238E27FC236}">
                <a16:creationId xmlns:a16="http://schemas.microsoft.com/office/drawing/2014/main" id="{D4524259-96CB-4A48-903B-41BB1D1F657D}"/>
              </a:ext>
            </a:extLst>
          </p:cNvPr>
          <p:cNvSpPr>
            <a:spLocks noGrp="1"/>
          </p:cNvSpPr>
          <p:nvPr/>
        </p:nvSpPr>
        <p:spPr>
          <a:xfrm>
            <a:off x="5665461" y="4096778"/>
            <a:ext cx="5583252" cy="201624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white"/>
                </a:solidFill>
                <a:effectLst/>
                <a:uLnTx/>
                <a:uFillTx/>
                <a:latin typeface="Aptos"/>
                <a:ea typeface="+mn-ea"/>
                <a:cs typeface="Arial"/>
              </a:rPr>
              <a:t>We acknowledge Aboriginal and Torres Strait Islander peoples and their continuing connection to land and as custodians of stories for millennia. We respectfully acknowledge the land on which we all meet today, and pay our respects to elders past, present and emerging.</a:t>
            </a:r>
            <a:endParaRPr kumimoji="0" lang="en-US" sz="2000" b="0" i="0" u="none" strike="noStrike" kern="1200" cap="none" spc="0" normalizeH="0" baseline="0" noProof="0" dirty="0">
              <a:ln>
                <a:noFill/>
              </a:ln>
              <a:solidFill>
                <a:prstClr val="white"/>
              </a:solidFill>
              <a:effectLst/>
              <a:uLnTx/>
              <a:uFillTx/>
              <a:latin typeface="Aptos"/>
              <a:ea typeface="+mn-ea"/>
              <a:cs typeface="+mn-cs"/>
            </a:endParaRPr>
          </a:p>
        </p:txBody>
      </p:sp>
    </p:spTree>
    <p:extLst>
      <p:ext uri="{BB962C8B-B14F-4D97-AF65-F5344CB8AC3E}">
        <p14:creationId xmlns:p14="http://schemas.microsoft.com/office/powerpoint/2010/main" val="1586745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8C0E0-31AF-ACB2-189D-D469E4C80423}"/>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F7CCFA81-ADE9-EE48-7A2A-C4824696E46F}"/>
              </a:ext>
            </a:extLst>
          </p:cNvPr>
          <p:cNvSpPr>
            <a:spLocks noGrp="1"/>
          </p:cNvSpPr>
          <p:nvPr/>
        </p:nvSpPr>
        <p:spPr>
          <a:xfrm>
            <a:off x="5684824" y="2057393"/>
            <a:ext cx="5029200" cy="4352400"/>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spcBef>
                <a:spcPts val="0"/>
              </a:spcBef>
              <a:buNone/>
            </a:pPr>
            <a:r>
              <a:rPr lang="en-AU" sz="2000" b="1" dirty="0"/>
              <a:t>Summary:</a:t>
            </a:r>
            <a:endParaRPr lang="en-AU" sz="2000" dirty="0"/>
          </a:p>
          <a:p>
            <a:pPr marL="0" indent="0">
              <a:spcBef>
                <a:spcPts val="0"/>
              </a:spcBef>
              <a:buNone/>
            </a:pPr>
            <a:endParaRPr lang="en-AU" sz="2000" dirty="0"/>
          </a:p>
          <a:p>
            <a:pPr marL="0" indent="0">
              <a:spcBef>
                <a:spcPts val="0"/>
              </a:spcBef>
              <a:buNone/>
            </a:pPr>
            <a:r>
              <a:rPr lang="en-AU" sz="2000" dirty="0"/>
              <a:t>Learn the basics of using Procreate to create sketches, paintings, illustrations and even animations. </a:t>
            </a:r>
          </a:p>
          <a:p>
            <a:pPr>
              <a:spcBef>
                <a:spcPts val="0"/>
              </a:spcBef>
            </a:pPr>
            <a:endParaRPr lang="en-AU" sz="2000" dirty="0"/>
          </a:p>
          <a:p>
            <a:pPr marL="0" indent="0">
              <a:spcBef>
                <a:spcPts val="0"/>
              </a:spcBef>
              <a:buNone/>
            </a:pPr>
            <a:r>
              <a:rPr lang="en-AU" sz="2000" b="1" dirty="0"/>
              <a:t>Skills Introduced:</a:t>
            </a:r>
          </a:p>
          <a:p>
            <a:pPr>
              <a:spcBef>
                <a:spcPts val="0"/>
              </a:spcBef>
            </a:pPr>
            <a:r>
              <a:rPr lang="en-AU" sz="2000" dirty="0"/>
              <a:t>Procreate Gallery Overview /basics</a:t>
            </a:r>
          </a:p>
          <a:p>
            <a:pPr>
              <a:spcBef>
                <a:spcPts val="0"/>
              </a:spcBef>
            </a:pPr>
            <a:r>
              <a:rPr lang="en-AU" sz="2000" dirty="0"/>
              <a:t>Interface Overview + Hand gestures</a:t>
            </a:r>
          </a:p>
          <a:p>
            <a:pPr>
              <a:spcBef>
                <a:spcPts val="0"/>
              </a:spcBef>
            </a:pPr>
            <a:r>
              <a:rPr lang="en-AU" sz="2000" dirty="0"/>
              <a:t>Creating a Canvas</a:t>
            </a:r>
          </a:p>
          <a:p>
            <a:pPr>
              <a:spcBef>
                <a:spcPts val="0"/>
              </a:spcBef>
            </a:pPr>
            <a:r>
              <a:rPr lang="en-AU" sz="2000" dirty="0"/>
              <a:t>Brush options</a:t>
            </a:r>
          </a:p>
          <a:p>
            <a:pPr>
              <a:spcBef>
                <a:spcPts val="0"/>
              </a:spcBef>
            </a:pPr>
            <a:r>
              <a:rPr lang="en-AU" sz="2000" dirty="0"/>
              <a:t>Brush Studio</a:t>
            </a:r>
          </a:p>
          <a:p>
            <a:pPr>
              <a:spcBef>
                <a:spcPts val="0"/>
              </a:spcBef>
            </a:pPr>
            <a:r>
              <a:rPr lang="en-AU" sz="2000" dirty="0"/>
              <a:t>Introduction to Layers</a:t>
            </a:r>
          </a:p>
          <a:p>
            <a:pPr>
              <a:spcBef>
                <a:spcPts val="0"/>
              </a:spcBef>
            </a:pPr>
            <a:r>
              <a:rPr lang="en-AU" sz="2000" dirty="0"/>
              <a:t>Saving and Files + Exporting capabilities </a:t>
            </a:r>
          </a:p>
          <a:p>
            <a:pPr indent="0">
              <a:lnSpc>
                <a:spcPct val="100000"/>
              </a:lnSpc>
              <a:spcBef>
                <a:spcPts val="0"/>
              </a:spcBef>
            </a:pPr>
            <a:endParaRPr lang="en-AU" sz="3400" dirty="0"/>
          </a:p>
        </p:txBody>
      </p:sp>
      <p:sp>
        <p:nvSpPr>
          <p:cNvPr id="3" name="Title 4">
            <a:extLst>
              <a:ext uri="{FF2B5EF4-FFF2-40B4-BE49-F238E27FC236}">
                <a16:creationId xmlns:a16="http://schemas.microsoft.com/office/drawing/2014/main" id="{6E4B5900-02FB-3357-DA9F-9C98D05DF452}"/>
              </a:ext>
            </a:extLst>
          </p:cNvPr>
          <p:cNvSpPr>
            <a:spLocks noGrp="1"/>
          </p:cNvSpPr>
          <p:nvPr/>
        </p:nvSpPr>
        <p:spPr>
          <a:xfrm>
            <a:off x="5610809" y="871287"/>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Workshop Overview</a:t>
            </a:r>
            <a:endParaRPr lang="en-US" dirty="0"/>
          </a:p>
        </p:txBody>
      </p:sp>
      <p:pic>
        <p:nvPicPr>
          <p:cNvPr id="10" name="Picture 9" descr="A person using a tablet&#10;&#10;AI-generated content may be incorrect.">
            <a:extLst>
              <a:ext uri="{FF2B5EF4-FFF2-40B4-BE49-F238E27FC236}">
                <a16:creationId xmlns:a16="http://schemas.microsoft.com/office/drawing/2014/main" id="{405DAE87-04B5-5555-D0E9-BBA9EFC01B36}"/>
              </a:ext>
            </a:extLst>
          </p:cNvPr>
          <p:cNvPicPr>
            <a:picLocks noChangeAspect="1"/>
          </p:cNvPicPr>
          <p:nvPr/>
        </p:nvPicPr>
        <p:blipFill>
          <a:blip r:embed="rId2"/>
          <a:srcRect l="14085" t="-98" r="34925" b="98"/>
          <a:stretch>
            <a:fillRect/>
          </a:stretch>
        </p:blipFill>
        <p:spPr>
          <a:xfrm>
            <a:off x="0" y="-4665"/>
            <a:ext cx="5244244" cy="6858000"/>
          </a:xfrm>
          <a:prstGeom prst="rect">
            <a:avLst/>
          </a:prstGeom>
        </p:spPr>
      </p:pic>
    </p:spTree>
    <p:extLst>
      <p:ext uri="{BB962C8B-B14F-4D97-AF65-F5344CB8AC3E}">
        <p14:creationId xmlns:p14="http://schemas.microsoft.com/office/powerpoint/2010/main" val="711413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2A565-8840-104B-0504-E71EF6150F8B}"/>
              </a:ext>
            </a:extLst>
          </p:cNvPr>
          <p:cNvSpPr>
            <a:spLocks noGrp="1"/>
          </p:cNvSpPr>
          <p:nvPr>
            <p:ph type="title"/>
          </p:nvPr>
        </p:nvSpPr>
        <p:spPr>
          <a:xfrm>
            <a:off x="6489823" y="749945"/>
            <a:ext cx="4751754" cy="994340"/>
          </a:xfrm>
        </p:spPr>
        <p:txBody>
          <a:bodyPr>
            <a:normAutofit/>
          </a:bodyPr>
          <a:lstStyle/>
          <a:p>
            <a:r>
              <a:rPr lang="en-US" sz="4800" dirty="0">
                <a:solidFill>
                  <a:srgbClr val="FFFFFF"/>
                </a:solidFill>
                <a:latin typeface="+mn-lt"/>
                <a:cs typeface="Calibri Light"/>
              </a:rPr>
              <a:t>Introductions</a:t>
            </a:r>
            <a:endParaRPr lang="en-US" sz="4800" dirty="0">
              <a:solidFill>
                <a:srgbClr val="FFFFFF"/>
              </a:solidFill>
              <a:latin typeface="+mn-lt"/>
              <a:cs typeface="Arial"/>
            </a:endParaRPr>
          </a:p>
        </p:txBody>
      </p:sp>
      <p:pic>
        <p:nvPicPr>
          <p:cNvPr id="3" name="Picture 7" descr="20221027_jruckli_KatJohnston_116 (4).jpg">
            <a:extLst>
              <a:ext uri="{FF2B5EF4-FFF2-40B4-BE49-F238E27FC236}">
                <a16:creationId xmlns:a16="http://schemas.microsoft.com/office/drawing/2014/main" id="{30403CD0-4F5F-FBE6-45F3-51B1E2F9CC47}"/>
              </a:ext>
            </a:extLst>
          </p:cNvPr>
          <p:cNvPicPr>
            <a:picLocks noChangeAspect="1"/>
          </p:cNvPicPr>
          <p:nvPr/>
        </p:nvPicPr>
        <p:blipFill rotWithShape="1">
          <a:blip r:embed="rId2"/>
          <a:srcRect l="2787" t="8625" r="6884" b="24259"/>
          <a:stretch>
            <a:fillRect/>
          </a:stretch>
        </p:blipFill>
        <p:spPr>
          <a:xfrm>
            <a:off x="0" y="0"/>
            <a:ext cx="6156357" cy="6858000"/>
          </a:xfrm>
          <a:prstGeom prst="rect">
            <a:avLst/>
          </a:prstGeom>
        </p:spPr>
      </p:pic>
      <p:sp>
        <p:nvSpPr>
          <p:cNvPr id="6" name="TextBox 5">
            <a:extLst>
              <a:ext uri="{FF2B5EF4-FFF2-40B4-BE49-F238E27FC236}">
                <a16:creationId xmlns:a16="http://schemas.microsoft.com/office/drawing/2014/main" id="{3D4EF14B-23F4-0841-2A60-A729C1E372BB}"/>
              </a:ext>
            </a:extLst>
          </p:cNvPr>
          <p:cNvSpPr txBox="1"/>
          <p:nvPr/>
        </p:nvSpPr>
        <p:spPr>
          <a:xfrm>
            <a:off x="6587577" y="1665264"/>
            <a:ext cx="5058507" cy="49398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2100" b="1" i="1" dirty="0">
                <a:cs typeface="Arial"/>
              </a:rPr>
              <a:t>Welcome</a:t>
            </a:r>
            <a:endParaRPr lang="en-US" sz="2100" b="1" dirty="0">
              <a:cs typeface="Arial"/>
            </a:endParaRPr>
          </a:p>
          <a:p>
            <a:pPr marL="285750" indent="-285750">
              <a:buFont typeface="Arial"/>
              <a:buChar char="•"/>
            </a:pPr>
            <a:r>
              <a:rPr lang="en-US" sz="2100" dirty="0">
                <a:ea typeface="+mn-lt"/>
                <a:cs typeface="+mn-lt"/>
              </a:rPr>
              <a:t>Check in and get set up on </a:t>
            </a:r>
            <a:r>
              <a:rPr lang="en-US" sz="2100" dirty="0" err="1">
                <a:ea typeface="+mn-lt"/>
                <a:cs typeface="+mn-lt"/>
              </a:rPr>
              <a:t>IPad</a:t>
            </a:r>
            <a:endParaRPr lang="en-US" sz="2100" dirty="0">
              <a:ea typeface="+mn-lt"/>
              <a:cs typeface="+mn-lt"/>
            </a:endParaRPr>
          </a:p>
          <a:p>
            <a:pPr marL="285750" indent="-285750">
              <a:buFont typeface="Arial"/>
              <a:buChar char="•"/>
            </a:pPr>
            <a:r>
              <a:rPr lang="en-US" sz="2100" dirty="0">
                <a:ea typeface="+mn-lt"/>
                <a:cs typeface="+mn-lt"/>
              </a:rPr>
              <a:t>Why did you sign up for the workshop?</a:t>
            </a:r>
          </a:p>
          <a:p>
            <a:pPr marL="285750" indent="-285750">
              <a:buFont typeface="Arial"/>
              <a:buChar char="•"/>
            </a:pPr>
            <a:r>
              <a:rPr lang="en-US" sz="2100" dirty="0">
                <a:ea typeface="+mn-lt"/>
                <a:cs typeface="+mn-lt"/>
              </a:rPr>
              <a:t>What are you keen to learn?</a:t>
            </a:r>
            <a:endParaRPr lang="en-US" sz="2100" dirty="0"/>
          </a:p>
          <a:p>
            <a:pPr marL="285750" indent="-285750">
              <a:buFont typeface="Arial"/>
              <a:buChar char="•"/>
            </a:pPr>
            <a:r>
              <a:rPr lang="en-US" sz="2100" dirty="0">
                <a:cs typeface="Calibri"/>
              </a:rPr>
              <a:t>SLQ account logins</a:t>
            </a:r>
          </a:p>
          <a:p>
            <a:pPr marL="285750" indent="-285750">
              <a:buFont typeface="Arial"/>
              <a:buChar char="•"/>
            </a:pPr>
            <a:endParaRPr lang="en-US" sz="2100" dirty="0">
              <a:cs typeface="Arial"/>
            </a:endParaRPr>
          </a:p>
          <a:p>
            <a:pPr>
              <a:lnSpc>
                <a:spcPct val="150000"/>
              </a:lnSpc>
            </a:pPr>
            <a:r>
              <a:rPr lang="en-US" sz="2100" b="1" i="1" dirty="0">
                <a:cs typeface="Arial"/>
              </a:rPr>
              <a:t>End goals </a:t>
            </a:r>
          </a:p>
          <a:p>
            <a:r>
              <a:rPr lang="en-US" sz="2100" dirty="0">
                <a:cs typeface="Arial"/>
              </a:rPr>
              <a:t>We will give an overview of the Procreate software and share all the tips and tricks for creating artwork within the app.</a:t>
            </a:r>
          </a:p>
          <a:p>
            <a:endParaRPr lang="en-US" sz="2100" dirty="0">
              <a:cs typeface="Arial"/>
            </a:endParaRPr>
          </a:p>
          <a:p>
            <a:r>
              <a:rPr lang="en-US" sz="2100" dirty="0">
                <a:cs typeface="Arial"/>
              </a:rPr>
              <a:t>Build your confidence in Procreate to create your own artworks at the end of the session and beyond. </a:t>
            </a:r>
          </a:p>
        </p:txBody>
      </p:sp>
    </p:spTree>
    <p:extLst>
      <p:ext uri="{BB962C8B-B14F-4D97-AF65-F5344CB8AC3E}">
        <p14:creationId xmlns:p14="http://schemas.microsoft.com/office/powerpoint/2010/main" val="3563087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8CC1D87B-6F42-050A-C105-DFC47B385C76}"/>
              </a:ext>
            </a:extLst>
          </p:cNvPr>
          <p:cNvSpPr>
            <a:spLocks noGrp="1"/>
          </p:cNvSpPr>
          <p:nvPr/>
        </p:nvSpPr>
        <p:spPr>
          <a:xfrm>
            <a:off x="6406116" y="702081"/>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spcAft>
                <a:spcPts val="600"/>
              </a:spcAft>
            </a:pPr>
            <a:r>
              <a:rPr lang="en-US" dirty="0"/>
              <a:t>Tools</a:t>
            </a:r>
          </a:p>
        </p:txBody>
      </p:sp>
      <p:sp>
        <p:nvSpPr>
          <p:cNvPr id="5" name="Text Placeholder 2">
            <a:extLst>
              <a:ext uri="{FF2B5EF4-FFF2-40B4-BE49-F238E27FC236}">
                <a16:creationId xmlns:a16="http://schemas.microsoft.com/office/drawing/2014/main" id="{B914C019-F547-2F48-F171-E5DEB885023E}"/>
              </a:ext>
            </a:extLst>
          </p:cNvPr>
          <p:cNvSpPr>
            <a:spLocks noGrp="1"/>
          </p:cNvSpPr>
          <p:nvPr/>
        </p:nvSpPr>
        <p:spPr>
          <a:xfrm>
            <a:off x="6406116" y="2027644"/>
            <a:ext cx="5181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err="1"/>
              <a:t>IPad</a:t>
            </a:r>
            <a:r>
              <a:rPr lang="en-US" sz="2000" dirty="0"/>
              <a:t> </a:t>
            </a:r>
          </a:p>
          <a:p>
            <a:r>
              <a:rPr lang="en-US" sz="2000" dirty="0"/>
              <a:t>Apple/Drawing pencil/pen</a:t>
            </a:r>
          </a:p>
          <a:p>
            <a:r>
              <a:rPr lang="en-US" sz="2000" dirty="0"/>
              <a:t>Procreate App</a:t>
            </a:r>
          </a:p>
          <a:p>
            <a:endParaRPr lang="en-US" sz="2000" dirty="0"/>
          </a:p>
          <a:p>
            <a:pPr marL="0" indent="0">
              <a:buNone/>
            </a:pPr>
            <a:r>
              <a:rPr lang="en-US" sz="2000" dirty="0"/>
              <a:t>After this workshop, you can also borrow out the iPads and Apple Pencils from The Edge to use during Open Lab hours after completing a general induction.</a:t>
            </a:r>
          </a:p>
          <a:p>
            <a:endParaRPr lang="en-US" sz="2000" dirty="0"/>
          </a:p>
          <a:p>
            <a:pPr marL="0" indent="0">
              <a:buNone/>
            </a:pPr>
            <a:r>
              <a:rPr lang="en-US" sz="2000" dirty="0"/>
              <a:t>Learn more here - </a:t>
            </a:r>
            <a:r>
              <a:rPr lang="en-US" sz="2000" dirty="0">
                <a:hlinkClick r:id="rId3">
                  <a:extLst>
                    <a:ext uri="{A12FA001-AC4F-418D-AE19-62706E023703}">
                      <ahyp:hlinkClr xmlns:ahyp="http://schemas.microsoft.com/office/drawing/2018/hyperlinkcolor" val="tx"/>
                    </a:ext>
                  </a:extLst>
                </a:hlinkClick>
              </a:rPr>
              <a:t>https://www.slq.qld.gov.au/visit/spaces/edge</a:t>
            </a:r>
            <a:endParaRPr lang="en-US" sz="2000" dirty="0"/>
          </a:p>
          <a:p>
            <a:endParaRPr lang="en-US" sz="2000" dirty="0"/>
          </a:p>
        </p:txBody>
      </p:sp>
      <p:pic>
        <p:nvPicPr>
          <p:cNvPr id="2" name="Picture 1" descr="A person using a stylus on a tablet&#10;&#10;AI-generated content may be incorrect.">
            <a:extLst>
              <a:ext uri="{FF2B5EF4-FFF2-40B4-BE49-F238E27FC236}">
                <a16:creationId xmlns:a16="http://schemas.microsoft.com/office/drawing/2014/main" id="{9C32CCC5-CE50-D4ED-7259-D455F81FB306}"/>
              </a:ext>
            </a:extLst>
          </p:cNvPr>
          <p:cNvPicPr>
            <a:picLocks noChangeAspect="1"/>
          </p:cNvPicPr>
          <p:nvPr/>
        </p:nvPicPr>
        <p:blipFill>
          <a:blip r:embed="rId4"/>
          <a:srcRect l="-175" t="9074" r="175" b="13735"/>
          <a:stretch>
            <a:fillRect/>
          </a:stretch>
        </p:blipFill>
        <p:spPr>
          <a:xfrm>
            <a:off x="0" y="0"/>
            <a:ext cx="6019720" cy="6964327"/>
          </a:xfrm>
          <a:prstGeom prst="rect">
            <a:avLst/>
          </a:prstGeom>
        </p:spPr>
      </p:pic>
    </p:spTree>
    <p:extLst>
      <p:ext uri="{BB962C8B-B14F-4D97-AF65-F5344CB8AC3E}">
        <p14:creationId xmlns:p14="http://schemas.microsoft.com/office/powerpoint/2010/main" val="3562136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787D690-3B38-778C-9226-FFC7F26098A0}"/>
              </a:ext>
            </a:extLst>
          </p:cNvPr>
          <p:cNvSpPr txBox="1">
            <a:spLocks/>
          </p:cNvSpPr>
          <p:nvPr/>
        </p:nvSpPr>
        <p:spPr>
          <a:xfrm>
            <a:off x="2395625" y="3127300"/>
            <a:ext cx="7303772" cy="1576616"/>
          </a:xfrm>
          <a:prstGeom prst="rect">
            <a:avLst/>
          </a:prstGeom>
          <a:noFill/>
          <a:ln>
            <a:noFill/>
          </a:ln>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4800" dirty="0">
                <a:latin typeface="+mn-lt"/>
                <a:cs typeface="Arial"/>
              </a:rPr>
              <a:t>Let‘s get started</a:t>
            </a:r>
          </a:p>
        </p:txBody>
      </p:sp>
      <p:pic>
        <p:nvPicPr>
          <p:cNvPr id="6" name="Graphic 6" descr="Circle with left arrow outline">
            <a:extLst>
              <a:ext uri="{FF2B5EF4-FFF2-40B4-BE49-F238E27FC236}">
                <a16:creationId xmlns:a16="http://schemas.microsoft.com/office/drawing/2014/main" id="{2ACA1740-745E-A17F-D1FD-AC6FEFF9C6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72181" y="4235296"/>
            <a:ext cx="1240971" cy="1240971"/>
          </a:xfrm>
          <a:prstGeom prst="rect">
            <a:avLst/>
          </a:prstGeom>
        </p:spPr>
      </p:pic>
      <p:sp>
        <p:nvSpPr>
          <p:cNvPr id="3" name="TextBox 2">
            <a:extLst>
              <a:ext uri="{FF2B5EF4-FFF2-40B4-BE49-F238E27FC236}">
                <a16:creationId xmlns:a16="http://schemas.microsoft.com/office/drawing/2014/main" id="{F84F6423-30C1-24F8-3EB4-E89442F9642D}"/>
              </a:ext>
            </a:extLst>
          </p:cNvPr>
          <p:cNvSpPr txBox="1"/>
          <p:nvPr/>
        </p:nvSpPr>
        <p:spPr>
          <a:xfrm>
            <a:off x="2171789" y="1800951"/>
            <a:ext cx="7641754" cy="110799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600" b="1" dirty="0">
                <a:latin typeface="Aptos" panose="020B0004020202020204" pitchFamily="34" charset="0"/>
                <a:ea typeface="Calibri"/>
                <a:cs typeface="Calibri"/>
              </a:rPr>
              <a:t>Procreate Overview</a:t>
            </a:r>
          </a:p>
        </p:txBody>
      </p:sp>
    </p:spTree>
    <p:extLst>
      <p:ext uri="{BB962C8B-B14F-4D97-AF65-F5344CB8AC3E}">
        <p14:creationId xmlns:p14="http://schemas.microsoft.com/office/powerpoint/2010/main" val="1856140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381003" y="418288"/>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b="1" dirty="0">
                <a:latin typeface="Aptos Narrow" panose="020B0004020202020204" pitchFamily="34" charset="0"/>
              </a:rPr>
              <a:t>Procreate Gallery &amp; Basics</a:t>
            </a:r>
          </a:p>
          <a:p>
            <a:pPr>
              <a:spcAft>
                <a:spcPts val="600"/>
              </a:spcAft>
            </a:pPr>
            <a:endParaRPr lang="en-US" b="1" dirty="0">
              <a:latin typeface="Aptos Narrow" panose="020B0004020202020204" pitchFamily="34" charset="0"/>
            </a:endParaRPr>
          </a:p>
        </p:txBody>
      </p:sp>
      <p:pic>
        <p:nvPicPr>
          <p:cNvPr id="1030" name="Picture 6">
            <a:extLst>
              <a:ext uri="{FF2B5EF4-FFF2-40B4-BE49-F238E27FC236}">
                <a16:creationId xmlns:a16="http://schemas.microsoft.com/office/drawing/2014/main" id="{DF4BBDB3-6088-2AB8-13A1-7E85034497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9925"/>
          <a:stretch>
            <a:fillRect/>
          </a:stretch>
        </p:blipFill>
        <p:spPr bwMode="auto">
          <a:xfrm>
            <a:off x="497962" y="1291711"/>
            <a:ext cx="10570469" cy="5148001"/>
          </a:xfrm>
          <a:prstGeom prst="rect">
            <a:avLst/>
          </a:prstGeom>
          <a:solidFill>
            <a:srgbClr val="FFFFFF"/>
          </a:solidFill>
        </p:spPr>
      </p:pic>
    </p:spTree>
    <p:extLst>
      <p:ext uri="{BB962C8B-B14F-4D97-AF65-F5344CB8AC3E}">
        <p14:creationId xmlns:p14="http://schemas.microsoft.com/office/powerpoint/2010/main" val="739220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C52296F-6874-3421-A3D1-A586FA364477}"/>
              </a:ext>
            </a:extLst>
          </p:cNvPr>
          <p:cNvSpPr txBox="1">
            <a:spLocks/>
          </p:cNvSpPr>
          <p:nvPr/>
        </p:nvSpPr>
        <p:spPr>
          <a:xfrm>
            <a:off x="314321" y="616226"/>
            <a:ext cx="10666173" cy="14710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effectLst/>
                <a:latin typeface="+mn-lt"/>
              </a:rPr>
              <a:t>Interface Overview + Hand gestures</a:t>
            </a:r>
            <a:endParaRPr kumimoji="0" lang="en-US" altLang="en-US" sz="3600" b="0" i="0" u="none" strike="noStrike" cap="none" normalizeH="0" baseline="0" dirty="0">
              <a:ln>
                <a:noFill/>
              </a:ln>
              <a:effectLst/>
              <a:latin typeface="+mn-lt"/>
            </a:endParaRPr>
          </a:p>
          <a:p>
            <a:endParaRPr lang="en-US" dirty="0">
              <a:latin typeface="+mn-lt"/>
              <a:cs typeface="Calibri Light"/>
            </a:endParaRPr>
          </a:p>
        </p:txBody>
      </p:sp>
      <p:pic>
        <p:nvPicPr>
          <p:cNvPr id="1028" name="Picture 4">
            <a:extLst>
              <a:ext uri="{FF2B5EF4-FFF2-40B4-BE49-F238E27FC236}">
                <a16:creationId xmlns:a16="http://schemas.microsoft.com/office/drawing/2014/main" id="{25148F31-5B5C-AA37-0964-6B4981584B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430" y="1536174"/>
            <a:ext cx="6746437" cy="469561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2D5B655-0B25-9520-6D4B-1D817EF8C668}"/>
              </a:ext>
            </a:extLst>
          </p:cNvPr>
          <p:cNvSpPr txBox="1"/>
          <p:nvPr/>
        </p:nvSpPr>
        <p:spPr>
          <a:xfrm>
            <a:off x="7384682" y="1536174"/>
            <a:ext cx="3790137" cy="3785652"/>
          </a:xfrm>
          <a:prstGeom prst="rect">
            <a:avLst/>
          </a:prstGeom>
          <a:noFill/>
        </p:spPr>
        <p:txBody>
          <a:bodyPr wrap="square">
            <a:spAutoFit/>
          </a:bodyPr>
          <a:lstStyle/>
          <a:p>
            <a:pPr rtl="0">
              <a:spcBef>
                <a:spcPts val="0"/>
              </a:spcBef>
              <a:spcAft>
                <a:spcPts val="0"/>
              </a:spcAft>
            </a:pPr>
            <a:r>
              <a:rPr lang="en-AU" sz="2400" b="0" i="0" u="none" strike="noStrike" dirty="0">
                <a:effectLst/>
              </a:rPr>
              <a:t>There are three sections of the Procreate interface. </a:t>
            </a:r>
          </a:p>
          <a:p>
            <a:pPr rtl="0">
              <a:spcBef>
                <a:spcPts val="0"/>
              </a:spcBef>
              <a:spcAft>
                <a:spcPts val="0"/>
              </a:spcAft>
            </a:pPr>
            <a:endParaRPr lang="en-AU" sz="2400" dirty="0"/>
          </a:p>
          <a:p>
            <a:pPr rtl="0">
              <a:spcBef>
                <a:spcPts val="0"/>
              </a:spcBef>
              <a:spcAft>
                <a:spcPts val="0"/>
              </a:spcAft>
            </a:pPr>
            <a:r>
              <a:rPr lang="en-AU" sz="2400" b="0" i="0" u="none" strike="noStrike" dirty="0">
                <a:effectLst/>
              </a:rPr>
              <a:t>These three sections can be broken down into;</a:t>
            </a:r>
          </a:p>
          <a:p>
            <a:pPr marL="285750" indent="-285750" rtl="0">
              <a:spcBef>
                <a:spcPts val="0"/>
              </a:spcBef>
              <a:spcAft>
                <a:spcPts val="0"/>
              </a:spcAft>
              <a:buFont typeface="Arial" panose="020B0604020202020204" pitchFamily="34" charset="0"/>
              <a:buChar char="•"/>
            </a:pPr>
            <a:r>
              <a:rPr lang="en-AU" sz="2400" b="0" i="0" u="none" strike="noStrike" dirty="0">
                <a:effectLst/>
              </a:rPr>
              <a:t>Painting Tools (Top right)</a:t>
            </a:r>
          </a:p>
          <a:p>
            <a:pPr marL="285750" indent="-285750" rtl="0">
              <a:spcBef>
                <a:spcPts val="0"/>
              </a:spcBef>
              <a:spcAft>
                <a:spcPts val="0"/>
              </a:spcAft>
              <a:buFont typeface="Arial" panose="020B0604020202020204" pitchFamily="34" charset="0"/>
              <a:buChar char="•"/>
            </a:pPr>
            <a:r>
              <a:rPr lang="en-AU" sz="2400" b="0" i="0" u="none" strike="noStrike" dirty="0">
                <a:effectLst/>
              </a:rPr>
              <a:t>Sidebar (left side)</a:t>
            </a:r>
          </a:p>
          <a:p>
            <a:pPr marL="285750" indent="-285750" rtl="0">
              <a:spcBef>
                <a:spcPts val="0"/>
              </a:spcBef>
              <a:spcAft>
                <a:spcPts val="0"/>
              </a:spcAft>
              <a:buFont typeface="Arial" panose="020B0604020202020204" pitchFamily="34" charset="0"/>
              <a:buChar char="•"/>
            </a:pPr>
            <a:r>
              <a:rPr lang="en-AU" sz="2400" b="0" i="0" u="none" strike="noStrike" dirty="0">
                <a:effectLst/>
              </a:rPr>
              <a:t>Editing Tools (top left)</a:t>
            </a:r>
            <a:endParaRPr lang="en-AU" sz="2400" b="0" dirty="0">
              <a:effectLst/>
            </a:endParaRPr>
          </a:p>
          <a:p>
            <a:br>
              <a:rPr lang="en-AU" sz="2400" dirty="0"/>
            </a:br>
            <a:endParaRPr lang="en-US" sz="2400" dirty="0"/>
          </a:p>
        </p:txBody>
      </p:sp>
      <p:cxnSp>
        <p:nvCxnSpPr>
          <p:cNvPr id="11" name="Straight Arrow Connector 10">
            <a:extLst>
              <a:ext uri="{FF2B5EF4-FFF2-40B4-BE49-F238E27FC236}">
                <a16:creationId xmlns:a16="http://schemas.microsoft.com/office/drawing/2014/main" id="{7A9596F8-1140-C353-714D-4C2CCE172C9C}"/>
              </a:ext>
            </a:extLst>
          </p:cNvPr>
          <p:cNvCxnSpPr>
            <a:cxnSpLocks/>
          </p:cNvCxnSpPr>
          <p:nvPr/>
        </p:nvCxnSpPr>
        <p:spPr>
          <a:xfrm>
            <a:off x="1153397" y="6505590"/>
            <a:ext cx="988520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336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256A392-B50F-F9C5-484F-AF2093A556C0}"/>
              </a:ext>
            </a:extLst>
          </p:cNvPr>
          <p:cNvSpPr txBox="1">
            <a:spLocks/>
          </p:cNvSpPr>
          <p:nvPr/>
        </p:nvSpPr>
        <p:spPr>
          <a:xfrm>
            <a:off x="444797" y="258799"/>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base">
              <a:spcAft>
                <a:spcPts val="600"/>
              </a:spcAft>
              <a:buClrTx/>
              <a:buSzTx/>
              <a:tabLst/>
            </a:pPr>
            <a:r>
              <a:rPr kumimoji="0" lang="en-US" altLang="en-US" b="1" u="none" strike="noStrike" cap="none" normalizeH="0" baseline="0" dirty="0">
                <a:ln>
                  <a:noFill/>
                </a:ln>
                <a:effectLst/>
                <a:latin typeface="Aptos Narrow" panose="020B0004020202020204" pitchFamily="34" charset="0"/>
              </a:rPr>
              <a:t>Creating a Canvas</a:t>
            </a:r>
          </a:p>
        </p:txBody>
      </p:sp>
      <p:sp>
        <p:nvSpPr>
          <p:cNvPr id="5" name="TextBox 4">
            <a:extLst>
              <a:ext uri="{FF2B5EF4-FFF2-40B4-BE49-F238E27FC236}">
                <a16:creationId xmlns:a16="http://schemas.microsoft.com/office/drawing/2014/main" id="{81CBC33E-75A9-9661-0126-19A9FB59A9A5}"/>
              </a:ext>
            </a:extLst>
          </p:cNvPr>
          <p:cNvSpPr txBox="1"/>
          <p:nvPr/>
        </p:nvSpPr>
        <p:spPr>
          <a:xfrm>
            <a:off x="7154430" y="1529461"/>
            <a:ext cx="4328733" cy="4351338"/>
          </a:xfrm>
          <a:prstGeom prst="rect">
            <a:avLst/>
          </a:prstGeom>
        </p:spPr>
        <p:txBody>
          <a:bodyPr vert="horz" lIns="91440" tIns="45720" rIns="91440" bIns="45720" rtlCol="0">
            <a:normAutofit fontScale="85000" lnSpcReduction="20000"/>
          </a:bodyPr>
          <a:lstStyle/>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To create a new canvas press on the ‘+’ in the gallery view</a:t>
            </a:r>
          </a:p>
          <a:p>
            <a:pPr marL="228600" indent="-228600" defTabSz="914400" fontAlgn="base">
              <a:lnSpc>
                <a:spcPct val="90000"/>
              </a:lnSpc>
              <a:spcBef>
                <a:spcPts val="1000"/>
              </a:spcBef>
              <a:spcAft>
                <a:spcPts val="300"/>
              </a:spcAft>
              <a:buFont typeface="Arial" panose="020B0604020202020204" pitchFamily="34" charset="0"/>
              <a:buChar char="•"/>
            </a:pPr>
            <a:r>
              <a:rPr lang="en-US" altLang="en-US" sz="1600" dirty="0"/>
              <a:t>Choose which size, either the default or create a custom size</a:t>
            </a:r>
          </a:p>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Canvas sizes can be in mms, </a:t>
            </a:r>
            <a:r>
              <a:rPr kumimoji="0" lang="en-US" altLang="en-US" sz="1600" b="0" i="0" u="none" strike="noStrike" cap="none" normalizeH="0" baseline="0" dirty="0" err="1">
                <a:ln>
                  <a:noFill/>
                </a:ln>
                <a:effectLst/>
              </a:rPr>
              <a:t>cms</a:t>
            </a:r>
            <a:r>
              <a:rPr kumimoji="0" lang="en-US" altLang="en-US" sz="1600" b="0" i="0" u="none" strike="noStrike" cap="none" normalizeH="0" baseline="0" dirty="0">
                <a:ln>
                  <a:noFill/>
                </a:ln>
                <a:effectLst/>
              </a:rPr>
              <a:t>, inches or pixels.</a:t>
            </a:r>
          </a:p>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DPI or dot per inch can also be selected for the new canvas from this view. </a:t>
            </a:r>
          </a:p>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The </a:t>
            </a:r>
            <a:r>
              <a:rPr kumimoji="0" lang="en-US" altLang="en-US" sz="1600" b="0" i="0" u="none" strike="noStrike" cap="none" normalizeH="0" baseline="0" dirty="0" err="1">
                <a:ln>
                  <a:noFill/>
                </a:ln>
                <a:effectLst/>
              </a:rPr>
              <a:t>colour</a:t>
            </a:r>
            <a:r>
              <a:rPr kumimoji="0" lang="en-US" altLang="en-US" sz="1600" b="0" i="0" u="none" strike="noStrike" cap="none" normalizeH="0" baseline="0" dirty="0">
                <a:ln>
                  <a:noFill/>
                </a:ln>
                <a:effectLst/>
              </a:rPr>
              <a:t> profile can also be selected, it will default to RGB but CMYK is the preferred option for designs that will be printed. </a:t>
            </a:r>
          </a:p>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Time-Lapse Settings, users can record and export videos. </a:t>
            </a:r>
          </a:p>
          <a:p>
            <a:pPr marL="228600" indent="-228600" defTabSz="914400" fontAlgn="base">
              <a:lnSpc>
                <a:spcPct val="90000"/>
              </a:lnSpc>
              <a:spcBef>
                <a:spcPts val="1000"/>
              </a:spcBef>
              <a:spcAft>
                <a:spcPts val="300"/>
              </a:spcAft>
              <a:buFont typeface="Arial" panose="020B0604020202020204" pitchFamily="34" charset="0"/>
              <a:buChar char="•"/>
            </a:pPr>
            <a:r>
              <a:rPr kumimoji="0" lang="en-US" altLang="en-US" sz="1600" b="0" i="0" u="none" strike="noStrike" cap="none" normalizeH="0" baseline="0" dirty="0">
                <a:ln>
                  <a:noFill/>
                </a:ln>
                <a:effectLst/>
              </a:rPr>
              <a:t>Canvas properties – background </a:t>
            </a:r>
            <a:r>
              <a:rPr kumimoji="0" lang="en-US" altLang="en-US" sz="1600" b="0" i="0" u="none" strike="noStrike" cap="none" normalizeH="0" baseline="0" dirty="0" err="1">
                <a:ln>
                  <a:noFill/>
                </a:ln>
                <a:effectLst/>
              </a:rPr>
              <a:t>colour</a:t>
            </a:r>
            <a:r>
              <a:rPr kumimoji="0" lang="en-US" altLang="en-US" sz="1600" b="0" i="0" u="none" strike="noStrike" cap="none" normalizeH="0" baseline="0" dirty="0">
                <a:ln>
                  <a:noFill/>
                </a:ln>
                <a:effectLst/>
              </a:rPr>
              <a:t> can be selected or made transparent, this can also be done later on. </a:t>
            </a:r>
          </a:p>
          <a:p>
            <a:pPr marL="228600" marR="0" lvl="0" indent="-228600" defTabSz="914400" fontAlgn="base">
              <a:lnSpc>
                <a:spcPct val="90000"/>
              </a:lnSpc>
              <a:spcBef>
                <a:spcPts val="1000"/>
              </a:spcBef>
              <a:spcAft>
                <a:spcPct val="0"/>
              </a:spcAft>
              <a:buClrTx/>
              <a:buSzTx/>
              <a:buFont typeface="Arial" panose="020B0604020202020204" pitchFamily="34" charset="0"/>
              <a:buChar char="•"/>
              <a:tabLst/>
            </a:pPr>
            <a:endParaRPr kumimoji="0" lang="en-US" altLang="en-US" sz="1600" b="0" i="0" u="none" strike="noStrike" cap="none" normalizeH="0" baseline="0" dirty="0">
              <a:ln>
                <a:noFill/>
              </a:ln>
              <a:effectLst/>
            </a:endParaRPr>
          </a:p>
          <a:p>
            <a:pPr marL="228600" marR="0" lvl="0" indent="-228600" defTabSz="914400" fontAlgn="base">
              <a:lnSpc>
                <a:spcPct val="90000"/>
              </a:lnSpc>
              <a:spcBef>
                <a:spcPts val="100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effectLst/>
              </a:rPr>
              <a:t>Once all these settings have been decided on, hit ‘Create’ to open our new canvas. </a:t>
            </a:r>
            <a:br>
              <a:rPr kumimoji="0" lang="en-US" altLang="en-US" sz="1300" b="0" i="0" u="none" strike="noStrike" cap="none" normalizeH="0" baseline="0" dirty="0">
                <a:ln>
                  <a:noFill/>
                </a:ln>
                <a:effectLst/>
              </a:rPr>
            </a:br>
            <a:endParaRPr kumimoji="0" lang="en-US" altLang="en-US" sz="1300" b="0" i="0" u="none" strike="noStrike" cap="none" normalizeH="0" baseline="0" dirty="0">
              <a:ln>
                <a:noFill/>
              </a:ln>
              <a:effectLst/>
            </a:endParaRPr>
          </a:p>
        </p:txBody>
      </p:sp>
      <p:pic>
        <p:nvPicPr>
          <p:cNvPr id="4098" name="Picture 2" descr="A screenshot of a computer&#10;&#10;AI-generated content may be incorrect.">
            <a:extLst>
              <a:ext uri="{FF2B5EF4-FFF2-40B4-BE49-F238E27FC236}">
                <a16:creationId xmlns:a16="http://schemas.microsoft.com/office/drawing/2014/main" id="{1343D8DD-A906-E4C6-F72A-2E2D4B22821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593" y="1474560"/>
            <a:ext cx="6418907" cy="4461140"/>
          </a:xfrm>
          <a:prstGeom prst="rect">
            <a:avLst/>
          </a:prstGeom>
          <a:solidFill>
            <a:srgbClr val="FFFFFF"/>
          </a:solidFill>
        </p:spPr>
      </p:pic>
    </p:spTree>
    <p:extLst>
      <p:ext uri="{BB962C8B-B14F-4D97-AF65-F5344CB8AC3E}">
        <p14:creationId xmlns:p14="http://schemas.microsoft.com/office/powerpoint/2010/main" val="2686196159"/>
      </p:ext>
    </p:extLst>
  </p:cSld>
  <p:clrMapOvr>
    <a:masterClrMapping/>
  </p:clrMapOvr>
</p:sld>
</file>

<file path=ppt/theme/theme1.xml><?xml version="1.0" encoding="utf-8"?>
<a:theme xmlns:a="http://schemas.openxmlformats.org/drawingml/2006/main" name="SLQ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538D9D"/>
      </a:hlink>
      <a:folHlink>
        <a:srgbClr val="A5738E"/>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3A418E6B-C5F0-4B95-8D77-61E3EF3B5DF5}"/>
    </a:ext>
  </a:extLst>
</a:theme>
</file>

<file path=ppt/theme/theme2.xml><?xml version="1.0" encoding="utf-8"?>
<a:theme xmlns:a="http://schemas.openxmlformats.org/drawingml/2006/main" name="SLQ theme no chevr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6887afb6-b740-45b6-9c28-fce5107743be" ContentTypeId="0x010100575D39318B31CB4291041CD638C81707" PreviousValue="false" LastSyncTimeStamp="2021-01-05T10:12:39.213Z"/>
</file>

<file path=customXml/item2.xml><?xml version="1.0" encoding="utf-8"?>
<p:properties xmlns:p="http://schemas.microsoft.com/office/2006/metadata/properties" xmlns:xsi="http://www.w3.org/2001/XMLSchema-instance" xmlns:pc="http://schemas.microsoft.com/office/infopath/2007/PartnerControls">
  <documentManagement>
    <l6001d7ba62247e8aa4d8d222ca9f490 xmlns="64cbdf78-7192-46f9-b3e6-158edc1eabaa">
      <Terms xmlns="http://schemas.microsoft.com/office/infopath/2007/PartnerControls"/>
    </l6001d7ba62247e8aa4d8d222ca9f490>
    <TaxCatchAll xmlns="64cbdf78-7192-46f9-b3e6-158edc1eabaa">
      <Value>1</Value>
      <Value>93</Value>
    </TaxCatchAll>
    <od6f14f1f45b4e8ca99ee1b0fe3b24bd xmlns="64cbdf78-7192-46f9-b3e6-158edc1eabaa">
      <Terms xmlns="http://schemas.microsoft.com/office/infopath/2007/PartnerControls"/>
    </od6f14f1f45b4e8ca99ee1b0fe3b24bd>
    <k7e1e201ab244161abc6269085bafd9b xmlns="64cbdf78-7192-46f9-b3e6-158edc1eabaa">
      <Terms xmlns="http://schemas.microsoft.com/office/infopath/2007/PartnerControls"/>
    </k7e1e201ab244161abc6269085bafd9b>
    <bf18ecc5a4454bc092414554a75d21d8 xmlns="64cbdf78-7192-46f9-b3e6-158edc1eabaa">
      <Terms xmlns="http://schemas.microsoft.com/office/infopath/2007/PartnerControls"/>
    </bf18ecc5a4454bc092414554a75d21d8>
    <ea08aa40c9ba47c59c795f3744242dc8 xmlns="64cbdf78-7192-46f9-b3e6-158edc1eabaa">
      <Terms xmlns="http://schemas.microsoft.com/office/infopath/2007/PartnerControls"/>
    </ea08aa40c9ba47c59c795f3744242dc8>
    <d2d91528ce6544f4ae800da16cf32132 xmlns="64cbdf78-7192-46f9-b3e6-158edc1eabaa">
      <Terms xmlns="http://schemas.microsoft.com/office/infopath/2007/PartnerControls"/>
    </d2d91528ce6544f4ae800da16cf32132>
    <SLQ_x0020_Document_x0020_Date xmlns="64cbdf78-7192-46f9-b3e6-158edc1eabaa" xsi:nil="true"/>
    <SLQ_x0020_RecFind_x0020_Number xmlns="64cbdf78-7192-46f9-b3e6-158edc1eabaa" xsi:nil="true"/>
    <fb02aa3e9147428392385507a26bc5a3 xmlns="64cbdf78-7192-46f9-b3e6-158edc1eabaa">
      <Terms xmlns="http://schemas.microsoft.com/office/infopath/2007/PartnerControls"/>
    </fb02aa3e9147428392385507a26bc5a3>
    <kedf3583308f4f33b0e4aeec01c5a75e xmlns="64cbdf78-7192-46f9-b3e6-158edc1eabaa">
      <Terms xmlns="http://schemas.microsoft.com/office/infopath/2007/PartnerControls">
        <TermInfo xmlns="http://schemas.microsoft.com/office/infopath/2007/PartnerControls">
          <TermName xmlns="http://schemas.microsoft.com/office/infopath/2007/PartnerControls">Working document</TermName>
          <TermId xmlns="http://schemas.microsoft.com/office/infopath/2007/PartnerControls">d84c0e14-715f-4888-93aa-770533540b30</TermId>
        </TermInfo>
      </Terms>
    </kedf3583308f4f33b0e4aeec01c5a75e>
    <occc0f38b01848c9a253cf1a050e6bc8 xmlns="64cbdf78-7192-46f9-b3e6-158edc1eabaa">
      <Terms xmlns="http://schemas.microsoft.com/office/infopath/2007/PartnerControls">
        <TermInfo xmlns="http://schemas.microsoft.com/office/infopath/2007/PartnerControls">
          <TermName xmlns="http://schemas.microsoft.com/office/infopath/2007/PartnerControls">Marketing and Communications</TermName>
          <TermId xmlns="http://schemas.microsoft.com/office/infopath/2007/PartnerControls">6ee1f5e7-d00d-4893-bad8-27f665709f50</TermId>
        </TermInfo>
      </Terms>
    </occc0f38b01848c9a253cf1a050e6bc8>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SL Standard Document" ma:contentTypeID="0x010100575D39318B31CB4291041CD638C8170700FB3E7531CF1510408D026C3C655523C8" ma:contentTypeVersion="39" ma:contentTypeDescription="Content type used for all standard State Library document libraries to apply standard global metadata. PUBLISHED 22/12/2020 v8 - Added BCS fields. " ma:contentTypeScope="" ma:versionID="75b5c385f391af14882233a5de596314">
  <xsd:schema xmlns:xsd="http://www.w3.org/2001/XMLSchema" xmlns:xs="http://www.w3.org/2001/XMLSchema" xmlns:p="http://schemas.microsoft.com/office/2006/metadata/properties" xmlns:ns2="64cbdf78-7192-46f9-b3e6-158edc1eabaa" targetNamespace="http://schemas.microsoft.com/office/2006/metadata/properties" ma:root="true" ma:fieldsID="5d660864b622b9223fa30ed5d65c4a72" ns2:_="">
    <xsd:import namespace="64cbdf78-7192-46f9-b3e6-158edc1eabaa"/>
    <xsd:element name="properties">
      <xsd:complexType>
        <xsd:sequence>
          <xsd:element name="documentManagement">
            <xsd:complexType>
              <xsd:all>
                <xsd:element ref="ns2:SLQ_x0020_Document_x0020_Date" minOccurs="0"/>
                <xsd:element ref="ns2:SLQ_x0020_RecFind_x0020_Number" minOccurs="0"/>
                <xsd:element ref="ns2:kedf3583308f4f33b0e4aeec01c5a75e" minOccurs="0"/>
                <xsd:element ref="ns2:d2d91528ce6544f4ae800da16cf32132" minOccurs="0"/>
                <xsd:element ref="ns2:l6001d7ba62247e8aa4d8d222ca9f490" minOccurs="0"/>
                <xsd:element ref="ns2:ea08aa40c9ba47c59c795f3744242dc8" minOccurs="0"/>
                <xsd:element ref="ns2:bf18ecc5a4454bc092414554a75d21d8" minOccurs="0"/>
                <xsd:element ref="ns2:occc0f38b01848c9a253cf1a050e6bc8" minOccurs="0"/>
                <xsd:element ref="ns2:k7e1e201ab244161abc6269085bafd9b" minOccurs="0"/>
                <xsd:element ref="ns2:TaxCatchAll" minOccurs="0"/>
                <xsd:element ref="ns2:od6f14f1f45b4e8ca99ee1b0fe3b24bd" minOccurs="0"/>
                <xsd:element ref="ns2:TaxCatchAllLabel" minOccurs="0"/>
                <xsd:element ref="ns2:fb02aa3e9147428392385507a26bc5a3"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cbdf78-7192-46f9-b3e6-158edc1eabaa" elementFormDefault="qualified">
    <xsd:import namespace="http://schemas.microsoft.com/office/2006/documentManagement/types"/>
    <xsd:import namespace="http://schemas.microsoft.com/office/infopath/2007/PartnerControls"/>
    <xsd:element name="SLQ_x0020_Document_x0020_Date" ma:index="6" nillable="true" ma:displayName="SL Document Date" ma:default="[today]" ma:format="DateOnly" ma:internalName="SLQ_x0020_Document_x0020_Date" ma:readOnly="false">
      <xsd:simpleType>
        <xsd:restriction base="dms:DateTime"/>
      </xsd:simpleType>
    </xsd:element>
    <xsd:element name="SLQ_x0020_RecFind_x0020_Number" ma:index="12" nillable="true" ma:displayName="OLD SL File Number" ma:description="Add reference number from RecFind." ma:internalName="SLQ_x0020_RecFind_x0020_Number" ma:readOnly="false">
      <xsd:simpleType>
        <xsd:restriction base="dms:Text">
          <xsd:maxLength value="255"/>
        </xsd:restriction>
      </xsd:simpleType>
    </xsd:element>
    <xsd:element name="kedf3583308f4f33b0e4aeec01c5a75e" ma:index="14" nillable="true" ma:taxonomy="true" ma:internalName="kedf3583308f4f33b0e4aeec01c5a75e" ma:taxonomyFieldName="SLQDocumentState" ma:displayName="SL Document State" ma:indexed="true" ma:readOnly="false" ma:default="1;#Working document|d84c0e14-715f-4888-93aa-770533540b30" ma:fieldId="{4edf3583-308f-4f33-b0e4-aeec01c5a75e}" ma:sspId="6887afb6-b740-45b6-9c28-fce5107743be" ma:termSetId="948039a9-34c2-4124-9f55-7b2a8ee25618" ma:anchorId="00000000-0000-0000-0000-000000000000" ma:open="false" ma:isKeyword="false">
      <xsd:complexType>
        <xsd:sequence>
          <xsd:element ref="pc:Terms" minOccurs="0" maxOccurs="1"/>
        </xsd:sequence>
      </xsd:complexType>
    </xsd:element>
    <xsd:element name="d2d91528ce6544f4ae800da16cf32132" ma:index="18" nillable="true" ma:taxonomy="true" ma:internalName="d2d91528ce6544f4ae800da16cf32132" ma:taxonomyFieldName="SL_x0020_Business_x0020_activity" ma:displayName="SL Business Activity" ma:indexed="true" ma:readOnly="false" ma:default="" ma:fieldId="{d2d91528-ce65-44f4-ae80-0da16cf32132}" ma:sspId="6887afb6-b740-45b6-9c28-fce5107743be" ma:termSetId="ea5127ab-08ee-427a-8c10-4b08a478659c" ma:anchorId="00000000-0000-0000-0000-000000000000" ma:open="false" ma:isKeyword="false">
      <xsd:complexType>
        <xsd:sequence>
          <xsd:element ref="pc:Terms" minOccurs="0" maxOccurs="1"/>
        </xsd:sequence>
      </xsd:complexType>
    </xsd:element>
    <xsd:element name="l6001d7ba62247e8aa4d8d222ca9f490" ma:index="20" nillable="true" ma:taxonomy="true" ma:internalName="l6001d7ba62247e8aa4d8d222ca9f490" ma:taxonomyFieldName="SLLGA" ma:displayName="SL LGA" ma:readOnly="false" ma:default="" ma:fieldId="{56001d7b-a622-47e8-aa4d-8d222ca9f490}" ma:sspId="6887afb6-b740-45b6-9c28-fce5107743be" ma:termSetId="2c9fe274-f951-4349-8f27-7e2792e3f9d9" ma:anchorId="00000000-0000-0000-0000-000000000000" ma:open="false" ma:isKeyword="false">
      <xsd:complexType>
        <xsd:sequence>
          <xsd:element ref="pc:Terms" minOccurs="0" maxOccurs="1"/>
        </xsd:sequence>
      </xsd:complexType>
    </xsd:element>
    <xsd:element name="ea08aa40c9ba47c59c795f3744242dc8" ma:index="21" nillable="true" ma:taxonomy="true" ma:internalName="ea08aa40c9ba47c59c795f3744242dc8" ma:taxonomyFieldName="SLQDocumentType" ma:displayName="SL Document Type" ma:indexed="true" ma:readOnly="false" ma:default="" ma:fieldId="{ea08aa40-c9ba-47c5-9c79-5f3744242dc8}" ma:sspId="6887afb6-b740-45b6-9c28-fce5107743be" ma:termSetId="77d3674c-8bd6-4ef2-8e65-2c4074c778de" ma:anchorId="00000000-0000-0000-0000-000000000000" ma:open="false" ma:isKeyword="false">
      <xsd:complexType>
        <xsd:sequence>
          <xsd:element ref="pc:Terms" minOccurs="0" maxOccurs="1"/>
        </xsd:sequence>
      </xsd:complexType>
    </xsd:element>
    <xsd:element name="bf18ecc5a4454bc092414554a75d21d8" ma:index="22" nillable="true" ma:taxonomy="true" ma:internalName="bf18ecc5a4454bc092414554a75d21d8" ma:taxonomyFieldName="SLPublicPrograms" ma:displayName="SL Public Programs" ma:readOnly="false" ma:default="" ma:fieldId="{bf18ecc5-a445-4bc0-9241-4554a75d21d8}" ma:sspId="6887afb6-b740-45b6-9c28-fce5107743be" ma:termSetId="0f1ffbfd-20b5-4cf4-a352-8823bea94a49" ma:anchorId="00000000-0000-0000-0000-000000000000" ma:open="false" ma:isKeyword="false">
      <xsd:complexType>
        <xsd:sequence>
          <xsd:element ref="pc:Terms" minOccurs="0" maxOccurs="1"/>
        </xsd:sequence>
      </xsd:complexType>
    </xsd:element>
    <xsd:element name="occc0f38b01848c9a253cf1a050e6bc8" ma:index="23" nillable="true" ma:taxonomy="true" ma:internalName="occc0f38b01848c9a253cf1a050e6bc8" ma:taxonomyFieldName="SLQDepartment" ma:displayName="SL Business Unit" ma:indexed="true" ma:readOnly="false" ma:default="86;#Applied Creativity|bf229fa7-e85d-4c90-b5d2-c634ac0b62a0" ma:fieldId="{8ccc0f38-b018-48c9-a253-cf1a050e6bc8}" ma:sspId="6887afb6-b740-45b6-9c28-fce5107743be" ma:termSetId="7c68e54b-06a1-47a1-9983-7ca67375b0b3" ma:anchorId="00000000-0000-0000-0000-000000000000" ma:open="false" ma:isKeyword="false">
      <xsd:complexType>
        <xsd:sequence>
          <xsd:element ref="pc:Terms" minOccurs="0" maxOccurs="1"/>
        </xsd:sequence>
      </xsd:complexType>
    </xsd:element>
    <xsd:element name="k7e1e201ab244161abc6269085bafd9b" ma:index="24" nillable="true" ma:taxonomy="true" ma:internalName="k7e1e201ab244161abc6269085bafd9b" ma:taxonomyFieldName="SLBCSActivity" ma:displayName="SL BCS Activity" ma:default="" ma:fieldId="{47e1e201-ab24-4161-abc6-269085bafd9b}" ma:sspId="6887afb6-b740-45b6-9c28-fce5107743be" ma:termSetId="3702cc5e-d392-4191-9b2e-e255a00e8409" ma:anchorId="00000000-0000-0000-0000-000000000000" ma:open="false" ma:isKeyword="false">
      <xsd:complexType>
        <xsd:sequence>
          <xsd:element ref="pc:Terms" minOccurs="0" maxOccurs="1"/>
        </xsd:sequence>
      </xsd:complexType>
    </xsd:element>
    <xsd:element name="TaxCatchAll" ma:index="25" nillable="true" ma:displayName="Taxonomy Catch All Column" ma:hidden="true" ma:list="{0ecf8679-5993-4226-811e-6a186527aa0f}" ma:internalName="TaxCatchAll" ma:showField="CatchAllData"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od6f14f1f45b4e8ca99ee1b0fe3b24bd" ma:index="26" nillable="true" ma:taxonomy="true" ma:internalName="od6f14f1f45b4e8ca99ee1b0fe3b24bd" ma:taxonomyFieldName="SLBCSDescriptor" ma:displayName="SL BCS Descriptor" ma:readOnly="false" ma:default="" ma:fieldId="{8d6f14f1-f45b-4e8c-a99e-e1b0fe3b24bd}" ma:sspId="6887afb6-b740-45b6-9c28-fce5107743be" ma:termSetId="8e9ca365-31b9-4ea1-a361-eb0f388d69a4" ma:anchorId="00000000-0000-0000-0000-000000000000" ma:open="false" ma:isKeyword="false">
      <xsd:complexType>
        <xsd:sequence>
          <xsd:element ref="pc:Terms" minOccurs="0" maxOccurs="1"/>
        </xsd:sequence>
      </xsd:complexType>
    </xsd:element>
    <xsd:element name="TaxCatchAllLabel" ma:index="27" nillable="true" ma:displayName="Taxonomy Catch All Column1" ma:hidden="true" ma:list="{0ecf8679-5993-4226-811e-6a186527aa0f}" ma:internalName="TaxCatchAllLabel" ma:readOnly="true" ma:showField="CatchAllDataLabel"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fb02aa3e9147428392385507a26bc5a3" ma:index="28" nillable="true" ma:taxonomy="true" ma:internalName="fb02aa3e9147428392385507a26bc5a3" ma:taxonomyFieldName="SLFileNumber" ma:displayName="SL File Number" ma:readOnly="false" ma:default="" ma:fieldId="{fb02aa3e-9147-4283-9238-5507a26bc5a3}" ma:sspId="6887afb6-b740-45b6-9c28-fce5107743be" ma:termSetId="13c9f52b-1534-452b-bcbc-141a7c63d2f6" ma:anchorId="00000000-0000-0000-0000-000000000000"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C5DAA9-3F5B-4AF1-8D78-B21B49281BDB}">
  <ds:schemaRefs>
    <ds:schemaRef ds:uri="Microsoft.SharePoint.Taxonomy.ContentTypeSync"/>
  </ds:schemaRefs>
</ds:datastoreItem>
</file>

<file path=customXml/itemProps2.xml><?xml version="1.0" encoding="utf-8"?>
<ds:datastoreItem xmlns:ds="http://schemas.openxmlformats.org/officeDocument/2006/customXml" ds:itemID="{A2911EDE-038E-4A8B-9AFD-8E5778FB6444}">
  <ds:schemaRefs>
    <ds:schemaRef ds:uri="3d8470d3-ab7d-4606-a5c2-25d7c3f08449"/>
    <ds:schemaRef ds:uri="http://www.w3.org/XML/1998/namespace"/>
    <ds:schemaRef ds:uri="http://schemas.openxmlformats.org/package/2006/metadata/core-properties"/>
    <ds:schemaRef ds:uri="http://schemas.microsoft.com/office/2006/metadata/properties"/>
    <ds:schemaRef ds:uri="http://purl.org/dc/terms/"/>
    <ds:schemaRef ds:uri="http://schemas.microsoft.com/office/infopath/2007/PartnerControls"/>
    <ds:schemaRef ds:uri="http://purl.org/dc/dcmitype/"/>
    <ds:schemaRef ds:uri="f65ea285-70c3-4c1f-8d38-d4eb6a79199f"/>
    <ds:schemaRef ds:uri="http://schemas.microsoft.com/office/2006/documentManagement/types"/>
    <ds:schemaRef ds:uri="http://purl.org/dc/elements/1.1/"/>
    <ds:schemaRef ds:uri="64cbdf78-7192-46f9-b3e6-158edc1eabaa"/>
  </ds:schemaRefs>
</ds:datastoreItem>
</file>

<file path=customXml/itemProps3.xml><?xml version="1.0" encoding="utf-8"?>
<ds:datastoreItem xmlns:ds="http://schemas.openxmlformats.org/officeDocument/2006/customXml" ds:itemID="{B4E35F06-61FF-44D0-8542-C58E8159C13B}">
  <ds:schemaRefs>
    <ds:schemaRef ds:uri="http://schemas.microsoft.com/sharepoint/v3/contenttype/forms"/>
  </ds:schemaRefs>
</ds:datastoreItem>
</file>

<file path=customXml/itemProps4.xml><?xml version="1.0" encoding="utf-8"?>
<ds:datastoreItem xmlns:ds="http://schemas.openxmlformats.org/officeDocument/2006/customXml" ds:itemID="{A0C4DF12-B8BB-454A-9584-CC47BFC22C75}"/>
</file>

<file path=docProps/app.xml><?xml version="1.0" encoding="utf-8"?>
<Properties xmlns="http://schemas.openxmlformats.org/officeDocument/2006/extended-properties" xmlns:vt="http://schemas.openxmlformats.org/officeDocument/2006/docPropsVTypes">
  <Template>Office Theme</Template>
  <TotalTime>545</TotalTime>
  <Words>1364</Words>
  <Application>Microsoft Office PowerPoint</Application>
  <PresentationFormat>Widescreen</PresentationFormat>
  <Paragraphs>185</Paragraphs>
  <Slides>19</Slides>
  <Notes>6</Notes>
  <HiddenSlides>0</HiddenSlides>
  <MMClips>1</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SLQ theme</vt:lpstr>
      <vt:lpstr>SLQ theme no chevron</vt:lpstr>
      <vt:lpstr>PowerPoint Presentation</vt:lpstr>
      <vt:lpstr>PowerPoint Presentation</vt:lpstr>
      <vt:lpstr>PowerPoint Presentation</vt:lpstr>
      <vt:lpstr>Introductions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Ellie Dumigan</cp:lastModifiedBy>
  <cp:revision>183</cp:revision>
  <dcterms:created xsi:type="dcterms:W3CDTF">2025-01-06T05:59:08Z</dcterms:created>
  <dcterms:modified xsi:type="dcterms:W3CDTF">2025-08-05T01:24:05Z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0x010100575D39318B31CB4291041CD638C8170700FB3E7531CF1510408D026C3C655523C8</vt:lpwstr>
  </property>
  <property fmtid="{D5CDD505-2E9C-101B-9397-08002B2CF9AE}" pid="3" name="Order">
    <vt:r8>62000</vt:r8>
  </property>
  <property fmtid="{D5CDD505-2E9C-101B-9397-08002B2CF9AE}" pid="4" name="ComplianceAssetId">
    <vt:lpwstr/>
  </property>
  <property fmtid="{D5CDD505-2E9C-101B-9397-08002B2CF9AE}" pid="5" name="_activity">
    <vt:lpwstr>{"FileActivityType":"9","FileActivityTimeStamp":"2025-01-31T02:12:42.220Z","FileActivityUsersOnPage":[{"DisplayName":"Emma Winch","Id":"ewinch@slq.qld.gov.au"},{"DisplayName":"Chris Currie","Id":"ccurrie@slq.qld.gov.au"}],"FileActivityNavigationId":null}</vt:lpwstr>
  </property>
  <property fmtid="{D5CDD505-2E9C-101B-9397-08002B2CF9AE}" pid="6" name="_ExtendedDescription">
    <vt:lpwstr/>
  </property>
  <property fmtid="{D5CDD505-2E9C-101B-9397-08002B2CF9AE}" pid="7" name="TriggerFlowInfo">
    <vt:lpwstr/>
  </property>
  <property fmtid="{D5CDD505-2E9C-101B-9397-08002B2CF9AE}" pid="8" name="kedf3583308f4f33b0e4aeec01c5a75e">
    <vt:lpwstr>Working document|d84c0e14-715f-4888-93aa-770533540b30</vt:lpwstr>
  </property>
  <property fmtid="{D5CDD505-2E9C-101B-9397-08002B2CF9AE}" pid="9" name="TaxCatchAll">
    <vt:lpwstr>2;#Marketing and Communications|6ee1f5e7-d00d-4893-bad8-27f665709f50;#1;#Working document|d84c0e14-715f-4888-93aa-770533540b30</vt:lpwstr>
  </property>
  <property fmtid="{D5CDD505-2E9C-101B-9397-08002B2CF9AE}" pid="10" name="occc0f38b01848c9a253cf1a050e6bc8">
    <vt:lpwstr>Marketing and Communications|6ee1f5e7-d00d-4893-bad8-27f665709f50</vt:lpwstr>
  </property>
  <property fmtid="{D5CDD505-2E9C-101B-9397-08002B2CF9AE}" pid="11" name="k7e1e201ab244161abc6269085bafd9b">
    <vt:lpwstr/>
  </property>
  <property fmtid="{D5CDD505-2E9C-101B-9397-08002B2CF9AE}" pid="12" name="MediaServiceImageTags">
    <vt:lpwstr/>
  </property>
  <property fmtid="{D5CDD505-2E9C-101B-9397-08002B2CF9AE}" pid="13" name="SLFileNumber">
    <vt:lpwstr/>
  </property>
  <property fmtid="{D5CDD505-2E9C-101B-9397-08002B2CF9AE}" pid="14" name="SLPublicPrograms">
    <vt:lpwstr/>
  </property>
  <property fmtid="{D5CDD505-2E9C-101B-9397-08002B2CF9AE}" pid="15" name="SLLGA">
    <vt:lpwstr/>
  </property>
  <property fmtid="{D5CDD505-2E9C-101B-9397-08002B2CF9AE}" pid="16" name="SLQDocumentState">
    <vt:lpwstr>1;#Working document|d84c0e14-715f-4888-93aa-770533540b30</vt:lpwstr>
  </property>
  <property fmtid="{D5CDD505-2E9C-101B-9397-08002B2CF9AE}" pid="17" name="ea08aa40c9ba47c59c795f3744242dc8">
    <vt:lpwstr/>
  </property>
  <property fmtid="{D5CDD505-2E9C-101B-9397-08002B2CF9AE}" pid="18" name="l6001d7ba62247e8aa4d8d222ca9f490">
    <vt:lpwstr/>
  </property>
  <property fmtid="{D5CDD505-2E9C-101B-9397-08002B2CF9AE}" pid="19" name="od6f14f1f45b4e8ca99ee1b0fe3b24bd">
    <vt:lpwstr/>
  </property>
  <property fmtid="{D5CDD505-2E9C-101B-9397-08002B2CF9AE}" pid="20" name="d2d91528ce6544f4ae800da16cf32132">
    <vt:lpwstr/>
  </property>
  <property fmtid="{D5CDD505-2E9C-101B-9397-08002B2CF9AE}" pid="21" name="SL_x0020_Business_x0020_activity">
    <vt:lpwstr/>
  </property>
  <property fmtid="{D5CDD505-2E9C-101B-9397-08002B2CF9AE}" pid="22" name="bf18ecc5a4454bc092414554a75d21d8">
    <vt:lpwstr/>
  </property>
  <property fmtid="{D5CDD505-2E9C-101B-9397-08002B2CF9AE}" pid="23" name="fb02aa3e9147428392385507a26bc5a3">
    <vt:lpwstr/>
  </property>
  <property fmtid="{D5CDD505-2E9C-101B-9397-08002B2CF9AE}" pid="24" name="SLQDepartment">
    <vt:lpwstr>93;#Marketing and Communications|6ee1f5e7-d00d-4893-bad8-27f665709f50</vt:lpwstr>
  </property>
  <property fmtid="{D5CDD505-2E9C-101B-9397-08002B2CF9AE}" pid="25" name="SLQDocumentType">
    <vt:lpwstr/>
  </property>
  <property fmtid="{D5CDD505-2E9C-101B-9397-08002B2CF9AE}" pid="26" name="SLBCSActivity">
    <vt:lpwstr/>
  </property>
  <property fmtid="{D5CDD505-2E9C-101B-9397-08002B2CF9AE}" pid="27" name="SLBCSDescriptor">
    <vt:lpwstr/>
  </property>
  <property fmtid="{D5CDD505-2E9C-101B-9397-08002B2CF9AE}" pid="28" name="SL Business activity">
    <vt:lpwstr/>
  </property>
  <property fmtid="{D5CDD505-2E9C-101B-9397-08002B2CF9AE}" pid="29" name="xd_ProgID">
    <vt:lpwstr/>
  </property>
  <property fmtid="{D5CDD505-2E9C-101B-9397-08002B2CF9AE}" pid="30" name="_SourceUrl">
    <vt:lpwstr/>
  </property>
  <property fmtid="{D5CDD505-2E9C-101B-9397-08002B2CF9AE}" pid="31" name="_SharedFileIndex">
    <vt:lpwstr/>
  </property>
  <property fmtid="{D5CDD505-2E9C-101B-9397-08002B2CF9AE}" pid="32" name="TemplateUrl">
    <vt:lpwstr/>
  </property>
  <property fmtid="{D5CDD505-2E9C-101B-9397-08002B2CF9AE}" pid="33" name="xd_Signature">
    <vt:bool>false</vt:bool>
  </property>
  <property fmtid="{D5CDD505-2E9C-101B-9397-08002B2CF9AE}" pid="34" name="SharedWithUsers">
    <vt:lpwstr/>
  </property>
  <property fmtid="{D5CDD505-2E9C-101B-9397-08002B2CF9AE}" pid="35" name="lcf76f155ced4ddcb4097134ff3c332f">
    <vt:lpwstr/>
  </property>
</Properties>
</file>