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5"/>
    <p:sldMasterId id="2147483704" r:id="rId6"/>
  </p:sldMasterIdLst>
  <p:notesMasterIdLst>
    <p:notesMasterId r:id="rId58"/>
  </p:notesMasterIdLst>
  <p:sldIdLst>
    <p:sldId id="264" r:id="rId7"/>
    <p:sldId id="261" r:id="rId8"/>
    <p:sldId id="268" r:id="rId9"/>
    <p:sldId id="263" r:id="rId10"/>
    <p:sldId id="272" r:id="rId11"/>
    <p:sldId id="324" r:id="rId12"/>
    <p:sldId id="456" r:id="rId13"/>
    <p:sldId id="274" r:id="rId14"/>
    <p:sldId id="260" r:id="rId15"/>
    <p:sldId id="453" r:id="rId16"/>
    <p:sldId id="275" r:id="rId17"/>
    <p:sldId id="457" r:id="rId18"/>
    <p:sldId id="454" r:id="rId19"/>
    <p:sldId id="455" r:id="rId20"/>
    <p:sldId id="323" r:id="rId21"/>
    <p:sldId id="458" r:id="rId22"/>
    <p:sldId id="333" r:id="rId23"/>
    <p:sldId id="315" r:id="rId24"/>
    <p:sldId id="327" r:id="rId25"/>
    <p:sldId id="308" r:id="rId26"/>
    <p:sldId id="311" r:id="rId27"/>
    <p:sldId id="328" r:id="rId28"/>
    <p:sldId id="459" r:id="rId29"/>
    <p:sldId id="461" r:id="rId30"/>
    <p:sldId id="462" r:id="rId31"/>
    <p:sldId id="463" r:id="rId32"/>
    <p:sldId id="284" r:id="rId33"/>
    <p:sldId id="449" r:id="rId34"/>
    <p:sldId id="300" r:id="rId35"/>
    <p:sldId id="301" r:id="rId36"/>
    <p:sldId id="448" r:id="rId37"/>
    <p:sldId id="441" r:id="rId38"/>
    <p:sldId id="443" r:id="rId39"/>
    <p:sldId id="450" r:id="rId40"/>
    <p:sldId id="464" r:id="rId41"/>
    <p:sldId id="466" r:id="rId42"/>
    <p:sldId id="467" r:id="rId43"/>
    <p:sldId id="472" r:id="rId44"/>
    <p:sldId id="477" r:id="rId45"/>
    <p:sldId id="468" r:id="rId46"/>
    <p:sldId id="469" r:id="rId47"/>
    <p:sldId id="470" r:id="rId48"/>
    <p:sldId id="471" r:id="rId49"/>
    <p:sldId id="473" r:id="rId50"/>
    <p:sldId id="476" r:id="rId51"/>
    <p:sldId id="331" r:id="rId52"/>
    <p:sldId id="303" r:id="rId53"/>
    <p:sldId id="475" r:id="rId54"/>
    <p:sldId id="474" r:id="rId55"/>
    <p:sldId id="270" r:id="rId56"/>
    <p:sldId id="266" r:id="rId5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C05BB0-ECA0-DB47-BB3E-E98699FD148D}" v="1" dt="2026-06-24T00:31:01.55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943"/>
    <p:restoredTop sz="94726"/>
  </p:normalViewPr>
  <p:slideViewPr>
    <p:cSldViewPr snapToGrid="0">
      <p:cViewPr varScale="1">
        <p:scale>
          <a:sx n="112" d="100"/>
          <a:sy n="112" d="100"/>
        </p:scale>
        <p:origin x="200" y="3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microsoft.com/office/2016/11/relationships/changesInfo" Target="changesInfos/changesInfo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notesMaster" Target="notesMasters/notesMaster1.xml"/><Relationship Id="rId5" Type="http://schemas.openxmlformats.org/officeDocument/2006/relationships/slideMaster" Target="slideMasters/slideMaster1.xml"/><Relationship Id="rId61" Type="http://schemas.openxmlformats.org/officeDocument/2006/relationships/theme" Target="theme/theme1.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microsoft.com/office/2015/10/relationships/revisionInfo" Target="revisionInfo.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presProps" Target="presProps.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eorge Buxton" userId="S::gbuxton@slq.qld.gov.au::da1c155f-06d5-4d8a-989c-9a2fb2ee0ecd" providerId="AD" clId="Web-{A4C94C1D-652E-CFED-64D6-C1C9B92AA04C}"/>
    <pc:docChg chg="modSld">
      <pc:chgData name="George Buxton" userId="S::gbuxton@slq.qld.gov.au::da1c155f-06d5-4d8a-989c-9a2fb2ee0ecd" providerId="AD" clId="Web-{A4C94C1D-652E-CFED-64D6-C1C9B92AA04C}" dt="2026-06-11T05:50:48.962" v="1" actId="20577"/>
      <pc:docMkLst>
        <pc:docMk/>
      </pc:docMkLst>
      <pc:sldChg chg="modSp">
        <pc:chgData name="George Buxton" userId="S::gbuxton@slq.qld.gov.au::da1c155f-06d5-4d8a-989c-9a2fb2ee0ecd" providerId="AD" clId="Web-{A4C94C1D-652E-CFED-64D6-C1C9B92AA04C}" dt="2026-06-11T05:50:48.962" v="1" actId="20577"/>
        <pc:sldMkLst>
          <pc:docMk/>
          <pc:sldMk cId="3249845392" sldId="270"/>
        </pc:sldMkLst>
        <pc:spChg chg="mod">
          <ac:chgData name="George Buxton" userId="S::gbuxton@slq.qld.gov.au::da1c155f-06d5-4d8a-989c-9a2fb2ee0ecd" providerId="AD" clId="Web-{A4C94C1D-652E-CFED-64D6-C1C9B92AA04C}" dt="2026-06-11T05:50:48.962" v="1" actId="20577"/>
          <ac:spMkLst>
            <pc:docMk/>
            <pc:sldMk cId="3249845392" sldId="270"/>
            <ac:spMk id="7" creationId="{22E30DB7-E7D1-849A-9B00-D78BCEB88811}"/>
          </ac:spMkLst>
        </pc:spChg>
      </pc:sldChg>
    </pc:docChg>
  </pc:docChgLst>
  <pc:docChgLst>
    <pc:chgData name="Michelle Brown" userId="S::mbrown1@slq.qld.gov.au::cde4150f-d18c-4075-8e27-67c64bf36ff6" providerId="AD" clId="Web-{BD633132-52F4-006C-CE03-04AC1A3FD707}"/>
    <pc:docChg chg="modSld">
      <pc:chgData name="Michelle Brown" userId="S::mbrown1@slq.qld.gov.au::cde4150f-d18c-4075-8e27-67c64bf36ff6" providerId="AD" clId="Web-{BD633132-52F4-006C-CE03-04AC1A3FD707}" dt="2026-06-05T08:25:12.604" v="3" actId="20577"/>
      <pc:docMkLst>
        <pc:docMk/>
      </pc:docMkLst>
      <pc:sldChg chg="modSp">
        <pc:chgData name="Michelle Brown" userId="S::mbrown1@slq.qld.gov.au::cde4150f-d18c-4075-8e27-67c64bf36ff6" providerId="AD" clId="Web-{BD633132-52F4-006C-CE03-04AC1A3FD707}" dt="2026-06-05T08:25:12.604" v="3" actId="20577"/>
        <pc:sldMkLst>
          <pc:docMk/>
          <pc:sldMk cId="1439455968" sldId="261"/>
        </pc:sldMkLst>
        <pc:spChg chg="mod">
          <ac:chgData name="Michelle Brown" userId="S::mbrown1@slq.qld.gov.au::cde4150f-d18c-4075-8e27-67c64bf36ff6" providerId="AD" clId="Web-{BD633132-52F4-006C-CE03-04AC1A3FD707}" dt="2026-06-05T08:25:12.604" v="3" actId="20577"/>
          <ac:spMkLst>
            <pc:docMk/>
            <pc:sldMk cId="1439455968" sldId="261"/>
            <ac:spMk id="2" creationId="{A6A691A8-0E9A-E55E-9CCF-8C78DBB9B179}"/>
          </ac:spMkLst>
        </pc:spChg>
      </pc:sldChg>
    </pc:docChg>
  </pc:docChgLst>
  <pc:docChgLst>
    <pc:chgData name="Michelle Brown" userId="S::mbrown1@slq.qld.gov.au::cde4150f-d18c-4075-8e27-67c64bf36ff6" providerId="AD" clId="Web-{F7E207B8-03EB-34A0-2935-A64B1AE92FC8}"/>
    <pc:docChg chg="modSld">
      <pc:chgData name="Michelle Brown" userId="S::mbrown1@slq.qld.gov.au::cde4150f-d18c-4075-8e27-67c64bf36ff6" providerId="AD" clId="Web-{F7E207B8-03EB-34A0-2935-A64B1AE92FC8}" dt="2026-06-05T02:40:24.058" v="60" actId="20577"/>
      <pc:docMkLst>
        <pc:docMk/>
      </pc:docMkLst>
      <pc:sldChg chg="addSp delSp modSp">
        <pc:chgData name="Michelle Brown" userId="S::mbrown1@slq.qld.gov.au::cde4150f-d18c-4075-8e27-67c64bf36ff6" providerId="AD" clId="Web-{F7E207B8-03EB-34A0-2935-A64B1AE92FC8}" dt="2026-06-05T02:40:24.058" v="60" actId="20577"/>
        <pc:sldMkLst>
          <pc:docMk/>
          <pc:sldMk cId="1439455968" sldId="261"/>
        </pc:sldMkLst>
        <pc:spChg chg="add mod">
          <ac:chgData name="Michelle Brown" userId="S::mbrown1@slq.qld.gov.au::cde4150f-d18c-4075-8e27-67c64bf36ff6" providerId="AD" clId="Web-{F7E207B8-03EB-34A0-2935-A64B1AE92FC8}" dt="2026-06-05T02:40:24.058" v="60" actId="20577"/>
          <ac:spMkLst>
            <pc:docMk/>
            <pc:sldMk cId="1439455968" sldId="261"/>
            <ac:spMk id="2" creationId="{A6A691A8-0E9A-E55E-9CCF-8C78DBB9B179}"/>
          </ac:spMkLst>
        </pc:spChg>
        <pc:picChg chg="mod modCrop">
          <ac:chgData name="Michelle Brown" userId="S::mbrown1@slq.qld.gov.au::cde4150f-d18c-4075-8e27-67c64bf36ff6" providerId="AD" clId="Web-{F7E207B8-03EB-34A0-2935-A64B1AE92FC8}" dt="2026-06-05T02:13:10.133" v="47"/>
          <ac:picMkLst>
            <pc:docMk/>
            <pc:sldMk cId="1439455968" sldId="261"/>
            <ac:picMk id="4" creationId="{608733BD-8837-70B9-C91B-DACB5BE75EEB}"/>
          </ac:picMkLst>
        </pc:picChg>
      </pc:sldChg>
    </pc:docChg>
  </pc:docChgLst>
  <pc:docChgLst>
    <pc:chgData name="Sarah Winter" userId="S::swinter@slq.qld.gov.au::a2f9b126-714e-44f3-9571-88e9e417dbd6" providerId="AD" clId="Web-{69965E88-0E84-27D4-D321-D7FEE7B27D92}"/>
    <pc:docChg chg="modSld">
      <pc:chgData name="Sarah Winter" userId="S::swinter@slq.qld.gov.au::a2f9b126-714e-44f3-9571-88e9e417dbd6" providerId="AD" clId="Web-{69965E88-0E84-27D4-D321-D7FEE7B27D92}" dt="2026-06-10T01:43:41.525" v="122" actId="20577"/>
      <pc:docMkLst>
        <pc:docMk/>
      </pc:docMkLst>
      <pc:sldChg chg="modSp">
        <pc:chgData name="Sarah Winter" userId="S::swinter@slq.qld.gov.au::a2f9b126-714e-44f3-9571-88e9e417dbd6" providerId="AD" clId="Web-{69965E88-0E84-27D4-D321-D7FEE7B27D92}" dt="2026-06-10T01:43:41.525" v="122" actId="20577"/>
        <pc:sldMkLst>
          <pc:docMk/>
          <pc:sldMk cId="1229427411" sldId="323"/>
        </pc:sldMkLst>
        <pc:spChg chg="mod">
          <ac:chgData name="Sarah Winter" userId="S::swinter@slq.qld.gov.au::a2f9b126-714e-44f3-9571-88e9e417dbd6" providerId="AD" clId="Web-{69965E88-0E84-27D4-D321-D7FEE7B27D92}" dt="2026-06-10T01:43:41.525" v="122" actId="20577"/>
          <ac:spMkLst>
            <pc:docMk/>
            <pc:sldMk cId="1229427411" sldId="323"/>
            <ac:spMk id="5" creationId="{993A832B-DA26-056A-70B9-A1295DBF4764}"/>
          </ac:spMkLst>
        </pc:spChg>
      </pc:sldChg>
    </pc:docChg>
  </pc:docChgLst>
  <pc:docChgLst>
    <pc:chgData name="Ellie Dumigan" userId="S::edumigan@slq.qld.gov.au::6ad609ff-e733-4b14-9ced-2a667e4ea3e0" providerId="AD" clId="Web-{3E0BC767-F4C8-E176-479C-1D473266F4A2}"/>
    <pc:docChg chg="modSld">
      <pc:chgData name="Ellie Dumigan" userId="S::edumigan@slq.qld.gov.au::6ad609ff-e733-4b14-9ced-2a667e4ea3e0" providerId="AD" clId="Web-{3E0BC767-F4C8-E176-479C-1D473266F4A2}" dt="2026-06-05T01:17:26.924" v="1" actId="1076"/>
      <pc:docMkLst>
        <pc:docMk/>
      </pc:docMkLst>
      <pc:sldChg chg="modSp">
        <pc:chgData name="Ellie Dumigan" userId="S::edumigan@slq.qld.gov.au::6ad609ff-e733-4b14-9ced-2a667e4ea3e0" providerId="AD" clId="Web-{3E0BC767-F4C8-E176-479C-1D473266F4A2}" dt="2026-06-05T01:17:26.924" v="1" actId="1076"/>
        <pc:sldMkLst>
          <pc:docMk/>
          <pc:sldMk cId="3998495703" sldId="260"/>
        </pc:sldMkLst>
        <pc:picChg chg="mod">
          <ac:chgData name="Ellie Dumigan" userId="S::edumigan@slq.qld.gov.au::6ad609ff-e733-4b14-9ced-2a667e4ea3e0" providerId="AD" clId="Web-{3E0BC767-F4C8-E176-479C-1D473266F4A2}" dt="2026-06-05T01:17:26.924" v="1" actId="1076"/>
          <ac:picMkLst>
            <pc:docMk/>
            <pc:sldMk cId="3998495703" sldId="260"/>
            <ac:picMk id="6" creationId="{60022710-46CA-1C91-E60F-F6B89B91D8CE}"/>
          </ac:picMkLst>
        </pc:picChg>
      </pc:sldChg>
    </pc:docChg>
  </pc:docChgLst>
  <pc:docChgLst>
    <pc:chgData name="Michelle Brown" userId="cde4150f-d18c-4075-8e27-67c64bf36ff6" providerId="ADAL" clId="{61F0BE4F-B6F5-5DFD-918D-A3891C7CECDA}"/>
    <pc:docChg chg="modSld">
      <pc:chgData name="Michelle Brown" userId="cde4150f-d18c-4075-8e27-67c64bf36ff6" providerId="ADAL" clId="{61F0BE4F-B6F5-5DFD-918D-A3891C7CECDA}" dt="2026-06-24T00:31:01.551" v="16" actId="18331"/>
      <pc:docMkLst>
        <pc:docMk/>
      </pc:docMkLst>
      <pc:sldChg chg="modSp mod">
        <pc:chgData name="Michelle Brown" userId="cde4150f-d18c-4075-8e27-67c64bf36ff6" providerId="ADAL" clId="{61F0BE4F-B6F5-5DFD-918D-A3891C7CECDA}" dt="2026-06-24T00:31:01.551" v="16" actId="18331"/>
        <pc:sldMkLst>
          <pc:docMk/>
          <pc:sldMk cId="1439455968" sldId="261"/>
        </pc:sldMkLst>
        <pc:spChg chg="mod">
          <ac:chgData name="Michelle Brown" userId="cde4150f-d18c-4075-8e27-67c64bf36ff6" providerId="ADAL" clId="{61F0BE4F-B6F5-5DFD-918D-A3891C7CECDA}" dt="2026-06-05T08:27:22.574" v="15" actId="1076"/>
          <ac:spMkLst>
            <pc:docMk/>
            <pc:sldMk cId="1439455968" sldId="261"/>
            <ac:spMk id="2" creationId="{A6A691A8-0E9A-E55E-9CCF-8C78DBB9B179}"/>
          </ac:spMkLst>
        </pc:spChg>
        <pc:picChg chg="mod">
          <ac:chgData name="Michelle Brown" userId="cde4150f-d18c-4075-8e27-67c64bf36ff6" providerId="ADAL" clId="{61F0BE4F-B6F5-5DFD-918D-A3891C7CECDA}" dt="2026-06-24T00:31:01.551" v="16" actId="18331"/>
          <ac:picMkLst>
            <pc:docMk/>
            <pc:sldMk cId="1439455968" sldId="261"/>
            <ac:picMk id="4" creationId="{608733BD-8837-70B9-C91B-DACB5BE75EEB}"/>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06064D-7F20-3F4B-BFC3-32C406A479D9}" type="datetimeFigureOut">
              <a:rPr lang="en-US" smtClean="0"/>
              <a:t>6/24/26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6C736C-9265-3546-89F8-F5AC2576F9DA}" type="slidenum">
              <a:rPr lang="en-US" smtClean="0"/>
              <a:t>‹#›</a:t>
            </a:fld>
            <a:endParaRPr lang="en-US"/>
          </a:p>
        </p:txBody>
      </p:sp>
    </p:spTree>
    <p:extLst>
      <p:ext uri="{BB962C8B-B14F-4D97-AF65-F5344CB8AC3E}">
        <p14:creationId xmlns:p14="http://schemas.microsoft.com/office/powerpoint/2010/main" val="21388067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896650-6D42-6926-855B-6C1BD36165D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DA8410-F965-F091-C38A-AE477E50D0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2BA4D6-00E2-D038-CD33-7D9C2562CA3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AB5FCC8-30F9-5F0E-F2F6-596375B2FE20}"/>
              </a:ext>
            </a:extLst>
          </p:cNvPr>
          <p:cNvSpPr>
            <a:spLocks noGrp="1"/>
          </p:cNvSpPr>
          <p:nvPr>
            <p:ph type="sldNum" sz="quarter" idx="5"/>
          </p:nvPr>
        </p:nvSpPr>
        <p:spPr/>
        <p:txBody>
          <a:bodyPr/>
          <a:lstStyle/>
          <a:p>
            <a:fld id="{246C736C-9265-3546-89F8-F5AC2576F9DA}" type="slidenum">
              <a:rPr lang="en-US" smtClean="0"/>
              <a:t>6</a:t>
            </a:fld>
            <a:endParaRPr lang="en-US"/>
          </a:p>
        </p:txBody>
      </p:sp>
    </p:spTree>
    <p:extLst>
      <p:ext uri="{BB962C8B-B14F-4D97-AF65-F5344CB8AC3E}">
        <p14:creationId xmlns:p14="http://schemas.microsoft.com/office/powerpoint/2010/main" val="28992833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249D4E-E47A-C3BC-F2E8-5B40FD5795B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B805B6-CAE1-1BF5-9107-06D1251F0A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EDB29A0-80B2-F6DF-B996-A92909E937D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2D35755-A6E9-D392-A287-B25CF4B81EFD}"/>
              </a:ext>
            </a:extLst>
          </p:cNvPr>
          <p:cNvSpPr>
            <a:spLocks noGrp="1"/>
          </p:cNvSpPr>
          <p:nvPr>
            <p:ph type="sldNum" sz="quarter" idx="5"/>
          </p:nvPr>
        </p:nvSpPr>
        <p:spPr/>
        <p:txBody>
          <a:bodyPr/>
          <a:lstStyle/>
          <a:p>
            <a:fld id="{1AA741FB-1FD6-B646-8D60-B0442BF1C2C5}" type="slidenum">
              <a:rPr lang="en-US" smtClean="0"/>
              <a:t>24</a:t>
            </a:fld>
            <a:endParaRPr lang="en-US"/>
          </a:p>
        </p:txBody>
      </p:sp>
    </p:spTree>
    <p:extLst>
      <p:ext uri="{BB962C8B-B14F-4D97-AF65-F5344CB8AC3E}">
        <p14:creationId xmlns:p14="http://schemas.microsoft.com/office/powerpoint/2010/main" val="40840843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0AE108-D59F-DE2D-E0FD-627EFBE1FBE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35F044-F5A7-7171-1383-2C5E1688C7B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9AB900-6518-90C9-6A3A-96866AC71DA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F24EC3C-2557-D5BB-565F-A9F14927106E}"/>
              </a:ext>
            </a:extLst>
          </p:cNvPr>
          <p:cNvSpPr>
            <a:spLocks noGrp="1"/>
          </p:cNvSpPr>
          <p:nvPr>
            <p:ph type="sldNum" sz="quarter" idx="5"/>
          </p:nvPr>
        </p:nvSpPr>
        <p:spPr/>
        <p:txBody>
          <a:bodyPr/>
          <a:lstStyle/>
          <a:p>
            <a:fld id="{1AA741FB-1FD6-B646-8D60-B0442BF1C2C5}" type="slidenum">
              <a:rPr lang="en-US" smtClean="0"/>
              <a:t>25</a:t>
            </a:fld>
            <a:endParaRPr lang="en-US"/>
          </a:p>
        </p:txBody>
      </p:sp>
    </p:spTree>
    <p:extLst>
      <p:ext uri="{BB962C8B-B14F-4D97-AF65-F5344CB8AC3E}">
        <p14:creationId xmlns:p14="http://schemas.microsoft.com/office/powerpoint/2010/main" val="11142992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A907F9-FA8B-D923-38BC-A31392FFC4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AE8F55-652C-7623-C043-20B45D13DD4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B26B43-C20C-E391-A37A-D2DE8F7A914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0BAB722-B799-011B-B7A2-85E5FBA3E193}"/>
              </a:ext>
            </a:extLst>
          </p:cNvPr>
          <p:cNvSpPr>
            <a:spLocks noGrp="1"/>
          </p:cNvSpPr>
          <p:nvPr>
            <p:ph type="sldNum" sz="quarter" idx="5"/>
          </p:nvPr>
        </p:nvSpPr>
        <p:spPr/>
        <p:txBody>
          <a:bodyPr/>
          <a:lstStyle/>
          <a:p>
            <a:fld id="{1AA741FB-1FD6-B646-8D60-B0442BF1C2C5}" type="slidenum">
              <a:rPr lang="en-US" smtClean="0"/>
              <a:t>26</a:t>
            </a:fld>
            <a:endParaRPr lang="en-US"/>
          </a:p>
        </p:txBody>
      </p:sp>
    </p:spTree>
    <p:extLst>
      <p:ext uri="{BB962C8B-B14F-4D97-AF65-F5344CB8AC3E}">
        <p14:creationId xmlns:p14="http://schemas.microsoft.com/office/powerpoint/2010/main" val="42911739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E383D857-88AB-4AFE-9009-7FE04966A54D}" type="slidenum">
              <a:rPr lang="en-AU" smtClean="0"/>
              <a:t>27</a:t>
            </a:fld>
            <a:endParaRPr lang="en-AU"/>
          </a:p>
        </p:txBody>
      </p:sp>
    </p:spTree>
    <p:extLst>
      <p:ext uri="{BB962C8B-B14F-4D97-AF65-F5344CB8AC3E}">
        <p14:creationId xmlns:p14="http://schemas.microsoft.com/office/powerpoint/2010/main" val="19625779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E383D857-88AB-4AFE-9009-7FE04966A54D}" type="slidenum">
              <a:rPr lang="en-AU" smtClean="0"/>
              <a:t>28</a:t>
            </a:fld>
            <a:endParaRPr lang="en-AU"/>
          </a:p>
        </p:txBody>
      </p:sp>
    </p:spTree>
    <p:extLst>
      <p:ext uri="{BB962C8B-B14F-4D97-AF65-F5344CB8AC3E}">
        <p14:creationId xmlns:p14="http://schemas.microsoft.com/office/powerpoint/2010/main" val="28238200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AA741FB-1FD6-B646-8D60-B0442BF1C2C5}" type="slidenum">
              <a:rPr lang="en-US" smtClean="0"/>
              <a:t>29</a:t>
            </a:fld>
            <a:endParaRPr lang="en-US"/>
          </a:p>
        </p:txBody>
      </p:sp>
    </p:spTree>
    <p:extLst>
      <p:ext uri="{BB962C8B-B14F-4D97-AF65-F5344CB8AC3E}">
        <p14:creationId xmlns:p14="http://schemas.microsoft.com/office/powerpoint/2010/main" val="31907949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AA741FB-1FD6-B646-8D60-B0442BF1C2C5}" type="slidenum">
              <a:rPr lang="en-US" smtClean="0"/>
              <a:t>30</a:t>
            </a:fld>
            <a:endParaRPr lang="en-US"/>
          </a:p>
        </p:txBody>
      </p:sp>
    </p:spTree>
    <p:extLst>
      <p:ext uri="{BB962C8B-B14F-4D97-AF65-F5344CB8AC3E}">
        <p14:creationId xmlns:p14="http://schemas.microsoft.com/office/powerpoint/2010/main" val="23373127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E383D857-88AB-4AFE-9009-7FE04966A54D}" type="slidenum">
              <a:rPr lang="en-AU" smtClean="0"/>
              <a:t>31</a:t>
            </a:fld>
            <a:endParaRPr lang="en-AU"/>
          </a:p>
        </p:txBody>
      </p:sp>
    </p:spTree>
    <p:extLst>
      <p:ext uri="{BB962C8B-B14F-4D97-AF65-F5344CB8AC3E}">
        <p14:creationId xmlns:p14="http://schemas.microsoft.com/office/powerpoint/2010/main" val="2556301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E383D857-88AB-4AFE-9009-7FE04966A54D}" type="slidenum">
              <a:rPr lang="en-AU" smtClean="0"/>
              <a:t>32</a:t>
            </a:fld>
            <a:endParaRPr lang="en-AU"/>
          </a:p>
        </p:txBody>
      </p:sp>
    </p:spTree>
    <p:extLst>
      <p:ext uri="{BB962C8B-B14F-4D97-AF65-F5344CB8AC3E}">
        <p14:creationId xmlns:p14="http://schemas.microsoft.com/office/powerpoint/2010/main" val="6687818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E383D857-88AB-4AFE-9009-7FE04966A54D}" type="slidenum">
              <a:rPr lang="en-AU" smtClean="0"/>
              <a:t>33</a:t>
            </a:fld>
            <a:endParaRPr lang="en-AU"/>
          </a:p>
        </p:txBody>
      </p:sp>
    </p:spTree>
    <p:extLst>
      <p:ext uri="{BB962C8B-B14F-4D97-AF65-F5344CB8AC3E}">
        <p14:creationId xmlns:p14="http://schemas.microsoft.com/office/powerpoint/2010/main" val="37941459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46C736C-9265-3546-89F8-F5AC2576F9DA}" type="slidenum">
              <a:rPr lang="en-US" smtClean="0"/>
              <a:t>8</a:t>
            </a:fld>
            <a:endParaRPr lang="en-US"/>
          </a:p>
        </p:txBody>
      </p:sp>
    </p:spTree>
    <p:extLst>
      <p:ext uri="{BB962C8B-B14F-4D97-AF65-F5344CB8AC3E}">
        <p14:creationId xmlns:p14="http://schemas.microsoft.com/office/powerpoint/2010/main" val="27234994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E383D857-88AB-4AFE-9009-7FE04966A54D}" type="slidenum">
              <a:rPr lang="en-AU" smtClean="0"/>
              <a:t>34</a:t>
            </a:fld>
            <a:endParaRPr lang="en-AU"/>
          </a:p>
        </p:txBody>
      </p:sp>
    </p:spTree>
    <p:extLst>
      <p:ext uri="{BB962C8B-B14F-4D97-AF65-F5344CB8AC3E}">
        <p14:creationId xmlns:p14="http://schemas.microsoft.com/office/powerpoint/2010/main" val="41726898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B6D862-F4EF-8293-456B-71D18A48DBB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B23839-41FD-75DA-65DD-3C28F4F25AF7}"/>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E5983CA0-B1E0-050A-915A-EA7117F2E087}"/>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DD7C7EB1-CF39-A5C8-806A-816FEBC75999}"/>
              </a:ext>
            </a:extLst>
          </p:cNvPr>
          <p:cNvSpPr>
            <a:spLocks noGrp="1"/>
          </p:cNvSpPr>
          <p:nvPr>
            <p:ph type="sldNum" sz="quarter" idx="5"/>
          </p:nvPr>
        </p:nvSpPr>
        <p:spPr/>
        <p:txBody>
          <a:bodyPr/>
          <a:lstStyle/>
          <a:p>
            <a:fld id="{E383D857-88AB-4AFE-9009-7FE04966A54D}" type="slidenum">
              <a:rPr lang="en-AU" smtClean="0"/>
              <a:t>35</a:t>
            </a:fld>
            <a:endParaRPr lang="en-AU"/>
          </a:p>
        </p:txBody>
      </p:sp>
    </p:spTree>
    <p:extLst>
      <p:ext uri="{BB962C8B-B14F-4D97-AF65-F5344CB8AC3E}">
        <p14:creationId xmlns:p14="http://schemas.microsoft.com/office/powerpoint/2010/main" val="3451752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AB4512-71F8-2E09-CD93-7C8F9D9D7D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CFAAD5-C55C-FC11-5245-6D464077A329}"/>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19695E74-02BC-FCEB-04E4-A9D44F0AED5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6FD367A-1977-0204-3C4C-D2E4BF115EBB}"/>
              </a:ext>
            </a:extLst>
          </p:cNvPr>
          <p:cNvSpPr>
            <a:spLocks noGrp="1"/>
          </p:cNvSpPr>
          <p:nvPr>
            <p:ph type="sldNum" sz="quarter" idx="5"/>
          </p:nvPr>
        </p:nvSpPr>
        <p:spPr/>
        <p:txBody>
          <a:bodyPr/>
          <a:lstStyle/>
          <a:p>
            <a:fld id="{246C736C-9265-3546-89F8-F5AC2576F9DA}" type="slidenum">
              <a:rPr lang="en-US" smtClean="0"/>
              <a:t>36</a:t>
            </a:fld>
            <a:endParaRPr lang="en-US"/>
          </a:p>
        </p:txBody>
      </p:sp>
    </p:spTree>
    <p:extLst>
      <p:ext uri="{BB962C8B-B14F-4D97-AF65-F5344CB8AC3E}">
        <p14:creationId xmlns:p14="http://schemas.microsoft.com/office/powerpoint/2010/main" val="17975070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E3A8C3-54DD-2286-DA05-AC6220A13D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388C90-ADB6-0A86-8BAF-9A6F49068587}"/>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07655AF2-731D-923C-DB8A-F8F31F9ECBD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CD80598-410F-9DB6-B875-4E52C5CF1A1C}"/>
              </a:ext>
            </a:extLst>
          </p:cNvPr>
          <p:cNvSpPr>
            <a:spLocks noGrp="1"/>
          </p:cNvSpPr>
          <p:nvPr>
            <p:ph type="sldNum" sz="quarter" idx="5"/>
          </p:nvPr>
        </p:nvSpPr>
        <p:spPr/>
        <p:txBody>
          <a:bodyPr/>
          <a:lstStyle/>
          <a:p>
            <a:fld id="{246C736C-9265-3546-89F8-F5AC2576F9DA}" type="slidenum">
              <a:rPr lang="en-US" smtClean="0"/>
              <a:t>37</a:t>
            </a:fld>
            <a:endParaRPr lang="en-US"/>
          </a:p>
        </p:txBody>
      </p:sp>
    </p:spTree>
    <p:extLst>
      <p:ext uri="{BB962C8B-B14F-4D97-AF65-F5344CB8AC3E}">
        <p14:creationId xmlns:p14="http://schemas.microsoft.com/office/powerpoint/2010/main" val="41252605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39E8CC-F2DD-613F-13C0-16C1A99DA2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34B8E6-2454-8671-8FBF-C6132CA60408}"/>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E1C41388-F453-1863-08EE-9DB08D7023C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BAC0195-4AC4-5905-8ECF-343B7B2ACECB}"/>
              </a:ext>
            </a:extLst>
          </p:cNvPr>
          <p:cNvSpPr>
            <a:spLocks noGrp="1"/>
          </p:cNvSpPr>
          <p:nvPr>
            <p:ph type="sldNum" sz="quarter" idx="5"/>
          </p:nvPr>
        </p:nvSpPr>
        <p:spPr/>
        <p:txBody>
          <a:bodyPr/>
          <a:lstStyle/>
          <a:p>
            <a:fld id="{246C736C-9265-3546-89F8-F5AC2576F9DA}" type="slidenum">
              <a:rPr lang="en-US" smtClean="0"/>
              <a:t>38</a:t>
            </a:fld>
            <a:endParaRPr lang="en-US"/>
          </a:p>
        </p:txBody>
      </p:sp>
    </p:spTree>
    <p:extLst>
      <p:ext uri="{BB962C8B-B14F-4D97-AF65-F5344CB8AC3E}">
        <p14:creationId xmlns:p14="http://schemas.microsoft.com/office/powerpoint/2010/main" val="37145567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85BCBF-F34A-A1E0-65A7-BA7969647F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5BED14-83B5-601B-4648-F0D4966EB68D}"/>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D8F1E43E-AD1C-39AD-A2DD-303A9F7DF12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AF01EE3-46F1-B702-5F2F-BA98F3532B1D}"/>
              </a:ext>
            </a:extLst>
          </p:cNvPr>
          <p:cNvSpPr>
            <a:spLocks noGrp="1"/>
          </p:cNvSpPr>
          <p:nvPr>
            <p:ph type="sldNum" sz="quarter" idx="5"/>
          </p:nvPr>
        </p:nvSpPr>
        <p:spPr/>
        <p:txBody>
          <a:bodyPr/>
          <a:lstStyle/>
          <a:p>
            <a:fld id="{246C736C-9265-3546-89F8-F5AC2576F9DA}" type="slidenum">
              <a:rPr lang="en-US" smtClean="0"/>
              <a:t>39</a:t>
            </a:fld>
            <a:endParaRPr lang="en-US"/>
          </a:p>
        </p:txBody>
      </p:sp>
    </p:spTree>
    <p:extLst>
      <p:ext uri="{BB962C8B-B14F-4D97-AF65-F5344CB8AC3E}">
        <p14:creationId xmlns:p14="http://schemas.microsoft.com/office/powerpoint/2010/main" val="40043973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C83773-16F5-E4FF-E157-1F8672ECE4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4AB15C-1244-C7C9-C9E8-C05CF3D8CAC2}"/>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A05A176A-A2B8-9884-B9AD-954911C87CA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10B5A73-71C8-1DF6-FF55-FF1B24774BD1}"/>
              </a:ext>
            </a:extLst>
          </p:cNvPr>
          <p:cNvSpPr>
            <a:spLocks noGrp="1"/>
          </p:cNvSpPr>
          <p:nvPr>
            <p:ph type="sldNum" sz="quarter" idx="5"/>
          </p:nvPr>
        </p:nvSpPr>
        <p:spPr/>
        <p:txBody>
          <a:bodyPr/>
          <a:lstStyle/>
          <a:p>
            <a:fld id="{246C736C-9265-3546-89F8-F5AC2576F9DA}" type="slidenum">
              <a:rPr lang="en-US" smtClean="0"/>
              <a:t>40</a:t>
            </a:fld>
            <a:endParaRPr lang="en-US"/>
          </a:p>
        </p:txBody>
      </p:sp>
    </p:spTree>
    <p:extLst>
      <p:ext uri="{BB962C8B-B14F-4D97-AF65-F5344CB8AC3E}">
        <p14:creationId xmlns:p14="http://schemas.microsoft.com/office/powerpoint/2010/main" val="7437600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697AE5-B173-833C-C0CC-2B61FB8ED1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B362F0-50AC-030E-E0BD-505D4A9BC7B6}"/>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41F2B086-FA63-E949-3052-7B34CD4D5CD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19618F1-DF4D-6B6D-4175-EBCEC05D20F7}"/>
              </a:ext>
            </a:extLst>
          </p:cNvPr>
          <p:cNvSpPr>
            <a:spLocks noGrp="1"/>
          </p:cNvSpPr>
          <p:nvPr>
            <p:ph type="sldNum" sz="quarter" idx="5"/>
          </p:nvPr>
        </p:nvSpPr>
        <p:spPr/>
        <p:txBody>
          <a:bodyPr/>
          <a:lstStyle/>
          <a:p>
            <a:fld id="{246C736C-9265-3546-89F8-F5AC2576F9DA}" type="slidenum">
              <a:rPr lang="en-US" smtClean="0"/>
              <a:t>41</a:t>
            </a:fld>
            <a:endParaRPr lang="en-US"/>
          </a:p>
        </p:txBody>
      </p:sp>
    </p:spTree>
    <p:extLst>
      <p:ext uri="{BB962C8B-B14F-4D97-AF65-F5344CB8AC3E}">
        <p14:creationId xmlns:p14="http://schemas.microsoft.com/office/powerpoint/2010/main" val="3530615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FF7FC3-909A-7BBE-D63B-C1D946DC8D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ACDA05-7B88-09DE-9C8F-61F7B90545E6}"/>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F2A77A63-6783-90D9-3D5A-3F11C2B954F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C4067BF-1BB2-98EA-106B-ED961294B5B1}"/>
              </a:ext>
            </a:extLst>
          </p:cNvPr>
          <p:cNvSpPr>
            <a:spLocks noGrp="1"/>
          </p:cNvSpPr>
          <p:nvPr>
            <p:ph type="sldNum" sz="quarter" idx="5"/>
          </p:nvPr>
        </p:nvSpPr>
        <p:spPr/>
        <p:txBody>
          <a:bodyPr/>
          <a:lstStyle/>
          <a:p>
            <a:fld id="{246C736C-9265-3546-89F8-F5AC2576F9DA}" type="slidenum">
              <a:rPr lang="en-US" smtClean="0"/>
              <a:t>42</a:t>
            </a:fld>
            <a:endParaRPr lang="en-US"/>
          </a:p>
        </p:txBody>
      </p:sp>
    </p:spTree>
    <p:extLst>
      <p:ext uri="{BB962C8B-B14F-4D97-AF65-F5344CB8AC3E}">
        <p14:creationId xmlns:p14="http://schemas.microsoft.com/office/powerpoint/2010/main" val="18353231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6FF676-A686-97B8-8A8F-503CC886FA9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812AFD-1A5E-F8C3-FB5D-A576C82F05F9}"/>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3F476480-8FA7-4A68-260C-0B16B5A33C7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FE0B9F8-1B0E-6377-9D29-6D1CB58B8A05}"/>
              </a:ext>
            </a:extLst>
          </p:cNvPr>
          <p:cNvSpPr>
            <a:spLocks noGrp="1"/>
          </p:cNvSpPr>
          <p:nvPr>
            <p:ph type="sldNum" sz="quarter" idx="5"/>
          </p:nvPr>
        </p:nvSpPr>
        <p:spPr/>
        <p:txBody>
          <a:bodyPr/>
          <a:lstStyle/>
          <a:p>
            <a:fld id="{246C736C-9265-3546-89F8-F5AC2576F9DA}" type="slidenum">
              <a:rPr lang="en-US" smtClean="0"/>
              <a:t>43</a:t>
            </a:fld>
            <a:endParaRPr lang="en-US"/>
          </a:p>
        </p:txBody>
      </p:sp>
    </p:spTree>
    <p:extLst>
      <p:ext uri="{BB962C8B-B14F-4D97-AF65-F5344CB8AC3E}">
        <p14:creationId xmlns:p14="http://schemas.microsoft.com/office/powerpoint/2010/main" val="39793339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061AF8-20B7-67C5-7C0F-7FA3B6DF53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237C22B-051A-43C2-C147-653A07337F5B}"/>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F7F72099-432D-19FE-38DE-EEEFF421E98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E1382E7-E823-6FDD-6681-4E4046B0129B}"/>
              </a:ext>
            </a:extLst>
          </p:cNvPr>
          <p:cNvSpPr>
            <a:spLocks noGrp="1"/>
          </p:cNvSpPr>
          <p:nvPr>
            <p:ph type="sldNum" sz="quarter" idx="5"/>
          </p:nvPr>
        </p:nvSpPr>
        <p:spPr/>
        <p:txBody>
          <a:bodyPr/>
          <a:lstStyle/>
          <a:p>
            <a:fld id="{246C736C-9265-3546-89F8-F5AC2576F9DA}" type="slidenum">
              <a:rPr lang="en-US" smtClean="0"/>
              <a:t>12</a:t>
            </a:fld>
            <a:endParaRPr lang="en-US"/>
          </a:p>
        </p:txBody>
      </p:sp>
    </p:spTree>
    <p:extLst>
      <p:ext uri="{BB962C8B-B14F-4D97-AF65-F5344CB8AC3E}">
        <p14:creationId xmlns:p14="http://schemas.microsoft.com/office/powerpoint/2010/main" val="12833050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7D9D5B-1EB1-0C8D-CD39-6B6147EB11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F30F46-6B9C-0155-DAE2-FBD0DC5E623E}"/>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328C835B-84EF-EC57-CFFC-A949FCFFA93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AB335E7-EFD9-C313-7714-A633C66646EE}"/>
              </a:ext>
            </a:extLst>
          </p:cNvPr>
          <p:cNvSpPr>
            <a:spLocks noGrp="1"/>
          </p:cNvSpPr>
          <p:nvPr>
            <p:ph type="sldNum" sz="quarter" idx="5"/>
          </p:nvPr>
        </p:nvSpPr>
        <p:spPr/>
        <p:txBody>
          <a:bodyPr/>
          <a:lstStyle/>
          <a:p>
            <a:fld id="{246C736C-9265-3546-89F8-F5AC2576F9DA}" type="slidenum">
              <a:rPr lang="en-US" smtClean="0"/>
              <a:t>44</a:t>
            </a:fld>
            <a:endParaRPr lang="en-US"/>
          </a:p>
        </p:txBody>
      </p:sp>
    </p:spTree>
    <p:extLst>
      <p:ext uri="{BB962C8B-B14F-4D97-AF65-F5344CB8AC3E}">
        <p14:creationId xmlns:p14="http://schemas.microsoft.com/office/powerpoint/2010/main" val="5717823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F4D1DF-2AF8-FC32-5D24-8EC964BF23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2EB5D8-C4AA-63F7-351E-3F985C01CEC4}"/>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684882CA-CDE6-49DC-E0A2-573CAAC87C2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5DD016E-4822-E180-17FB-630AD607C61B}"/>
              </a:ext>
            </a:extLst>
          </p:cNvPr>
          <p:cNvSpPr>
            <a:spLocks noGrp="1"/>
          </p:cNvSpPr>
          <p:nvPr>
            <p:ph type="sldNum" sz="quarter" idx="5"/>
          </p:nvPr>
        </p:nvSpPr>
        <p:spPr/>
        <p:txBody>
          <a:bodyPr/>
          <a:lstStyle/>
          <a:p>
            <a:fld id="{246C736C-9265-3546-89F8-F5AC2576F9DA}" type="slidenum">
              <a:rPr lang="en-US" smtClean="0"/>
              <a:t>45</a:t>
            </a:fld>
            <a:endParaRPr lang="en-US"/>
          </a:p>
        </p:txBody>
      </p:sp>
    </p:spTree>
    <p:extLst>
      <p:ext uri="{BB962C8B-B14F-4D97-AF65-F5344CB8AC3E}">
        <p14:creationId xmlns:p14="http://schemas.microsoft.com/office/powerpoint/2010/main" val="40247628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AA741FB-1FD6-B646-8D60-B0442BF1C2C5}" type="slidenum">
              <a:rPr lang="en-US" smtClean="0"/>
              <a:t>47</a:t>
            </a:fld>
            <a:endParaRPr lang="en-US"/>
          </a:p>
        </p:txBody>
      </p:sp>
    </p:spTree>
    <p:extLst>
      <p:ext uri="{BB962C8B-B14F-4D97-AF65-F5344CB8AC3E}">
        <p14:creationId xmlns:p14="http://schemas.microsoft.com/office/powerpoint/2010/main" val="16131099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BE6C08-D3E6-CECA-405C-1999ED8B14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B78EDA-F5B1-A072-2B9F-AF4DE9C83D30}"/>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70E7D5D9-8E4E-AA31-7DE0-997FC5289FBF}"/>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03A681E5-2B6C-D9FA-D9D9-CFBFB712E07F}"/>
              </a:ext>
            </a:extLst>
          </p:cNvPr>
          <p:cNvSpPr>
            <a:spLocks noGrp="1"/>
          </p:cNvSpPr>
          <p:nvPr>
            <p:ph type="sldNum" sz="quarter" idx="5"/>
          </p:nvPr>
        </p:nvSpPr>
        <p:spPr/>
        <p:txBody>
          <a:bodyPr/>
          <a:lstStyle/>
          <a:p>
            <a:fld id="{E383D857-88AB-4AFE-9009-7FE04966A54D}" type="slidenum">
              <a:rPr lang="en-AU" smtClean="0"/>
              <a:t>48</a:t>
            </a:fld>
            <a:endParaRPr lang="en-AU"/>
          </a:p>
        </p:txBody>
      </p:sp>
    </p:spTree>
    <p:extLst>
      <p:ext uri="{BB962C8B-B14F-4D97-AF65-F5344CB8AC3E}">
        <p14:creationId xmlns:p14="http://schemas.microsoft.com/office/powerpoint/2010/main" val="37869718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1DCC03-69BB-23FE-53A1-5CD4E84643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99D7AC-D526-4308-5125-33E67E7E24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27DD34D-4BF8-F6C3-7768-18BAAF8C50F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F89EC88-D8B4-FBA7-E407-3A94ADF14047}"/>
              </a:ext>
            </a:extLst>
          </p:cNvPr>
          <p:cNvSpPr>
            <a:spLocks noGrp="1"/>
          </p:cNvSpPr>
          <p:nvPr>
            <p:ph type="sldNum" sz="quarter" idx="5"/>
          </p:nvPr>
        </p:nvSpPr>
        <p:spPr/>
        <p:txBody>
          <a:bodyPr/>
          <a:lstStyle/>
          <a:p>
            <a:fld id="{246C736C-9265-3546-89F8-F5AC2576F9DA}" type="slidenum">
              <a:rPr lang="en-US" smtClean="0"/>
              <a:t>49</a:t>
            </a:fld>
            <a:endParaRPr lang="en-US"/>
          </a:p>
        </p:txBody>
      </p:sp>
    </p:spTree>
    <p:extLst>
      <p:ext uri="{BB962C8B-B14F-4D97-AF65-F5344CB8AC3E}">
        <p14:creationId xmlns:p14="http://schemas.microsoft.com/office/powerpoint/2010/main" val="38196126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6A434E-DC25-1CD6-A195-588FC48889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7FA829-58BB-EC41-7975-0065A6959F97}"/>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88AFEF49-9CFF-9989-6188-777EC9184BD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8E6B45A-89F5-0F9E-C30E-10CD0C5BA0A7}"/>
              </a:ext>
            </a:extLst>
          </p:cNvPr>
          <p:cNvSpPr>
            <a:spLocks noGrp="1"/>
          </p:cNvSpPr>
          <p:nvPr>
            <p:ph type="sldNum" sz="quarter" idx="5"/>
          </p:nvPr>
        </p:nvSpPr>
        <p:spPr/>
        <p:txBody>
          <a:bodyPr/>
          <a:lstStyle/>
          <a:p>
            <a:fld id="{246C736C-9265-3546-89F8-F5AC2576F9DA}" type="slidenum">
              <a:rPr lang="en-US" smtClean="0"/>
              <a:t>13</a:t>
            </a:fld>
            <a:endParaRPr lang="en-US"/>
          </a:p>
        </p:txBody>
      </p:sp>
    </p:spTree>
    <p:extLst>
      <p:ext uri="{BB962C8B-B14F-4D97-AF65-F5344CB8AC3E}">
        <p14:creationId xmlns:p14="http://schemas.microsoft.com/office/powerpoint/2010/main" val="37131339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4866DD-5188-6922-E5F6-8262B5571A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25EB11-9927-6E07-0547-E0025BC36BE2}"/>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28903C6D-8421-02AB-3D7A-DA4720D8D64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D66FF18-E8B7-119C-5ECD-50CC8A115C55}"/>
              </a:ext>
            </a:extLst>
          </p:cNvPr>
          <p:cNvSpPr>
            <a:spLocks noGrp="1"/>
          </p:cNvSpPr>
          <p:nvPr>
            <p:ph type="sldNum" sz="quarter" idx="5"/>
          </p:nvPr>
        </p:nvSpPr>
        <p:spPr/>
        <p:txBody>
          <a:bodyPr/>
          <a:lstStyle/>
          <a:p>
            <a:fld id="{246C736C-9265-3546-89F8-F5AC2576F9DA}" type="slidenum">
              <a:rPr lang="en-US" smtClean="0"/>
              <a:t>14</a:t>
            </a:fld>
            <a:endParaRPr lang="en-US"/>
          </a:p>
        </p:txBody>
      </p:sp>
    </p:spTree>
    <p:extLst>
      <p:ext uri="{BB962C8B-B14F-4D97-AF65-F5344CB8AC3E}">
        <p14:creationId xmlns:p14="http://schemas.microsoft.com/office/powerpoint/2010/main" val="13975700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46C736C-9265-3546-89F8-F5AC2576F9DA}" type="slidenum">
              <a:rPr lang="en-US" smtClean="0"/>
              <a:t>15</a:t>
            </a:fld>
            <a:endParaRPr lang="en-US"/>
          </a:p>
        </p:txBody>
      </p:sp>
    </p:spTree>
    <p:extLst>
      <p:ext uri="{BB962C8B-B14F-4D97-AF65-F5344CB8AC3E}">
        <p14:creationId xmlns:p14="http://schemas.microsoft.com/office/powerpoint/2010/main" val="22569249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8A5469-ACE0-4E99-858A-A593F19A92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118506-C868-BB4B-A7B5-AD7AA537E83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FF7B62A-6001-FE40-C96B-70281289534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08BBFD6-863B-8401-CDAD-C66F5C28D9CD}"/>
              </a:ext>
            </a:extLst>
          </p:cNvPr>
          <p:cNvSpPr>
            <a:spLocks noGrp="1"/>
          </p:cNvSpPr>
          <p:nvPr>
            <p:ph type="sldNum" sz="quarter" idx="5"/>
          </p:nvPr>
        </p:nvSpPr>
        <p:spPr/>
        <p:txBody>
          <a:bodyPr/>
          <a:lstStyle/>
          <a:p>
            <a:fld id="{1AA741FB-1FD6-B646-8D60-B0442BF1C2C5}" type="slidenum">
              <a:rPr lang="en-US" smtClean="0"/>
              <a:t>20</a:t>
            </a:fld>
            <a:endParaRPr lang="en-US"/>
          </a:p>
        </p:txBody>
      </p:sp>
    </p:spTree>
    <p:extLst>
      <p:ext uri="{BB962C8B-B14F-4D97-AF65-F5344CB8AC3E}">
        <p14:creationId xmlns:p14="http://schemas.microsoft.com/office/powerpoint/2010/main" val="2380335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4DD206-364C-0B80-B37C-FDF815A5BC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8FFABE-0BFB-6C7A-AB32-76FBA5C2EB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7C4873-7595-0E79-6D3C-A2F02DE1816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BBDAB86-968E-8649-8DCD-02AA8F77C96D}"/>
              </a:ext>
            </a:extLst>
          </p:cNvPr>
          <p:cNvSpPr>
            <a:spLocks noGrp="1"/>
          </p:cNvSpPr>
          <p:nvPr>
            <p:ph type="sldNum" sz="quarter" idx="5"/>
          </p:nvPr>
        </p:nvSpPr>
        <p:spPr/>
        <p:txBody>
          <a:bodyPr/>
          <a:lstStyle/>
          <a:p>
            <a:fld id="{1AA741FB-1FD6-B646-8D60-B0442BF1C2C5}" type="slidenum">
              <a:rPr lang="en-US" smtClean="0"/>
              <a:t>21</a:t>
            </a:fld>
            <a:endParaRPr lang="en-US"/>
          </a:p>
        </p:txBody>
      </p:sp>
    </p:spTree>
    <p:extLst>
      <p:ext uri="{BB962C8B-B14F-4D97-AF65-F5344CB8AC3E}">
        <p14:creationId xmlns:p14="http://schemas.microsoft.com/office/powerpoint/2010/main" val="15533082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CD727A-3B57-D56B-9948-5798B5152C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987D34-0AFE-C340-082C-ED9F71D8ADAB}"/>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8FEFE920-334F-D302-A8A3-6847CA7F190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2A002A4-8959-68B8-D15D-7DEFD749E3D9}"/>
              </a:ext>
            </a:extLst>
          </p:cNvPr>
          <p:cNvSpPr>
            <a:spLocks noGrp="1"/>
          </p:cNvSpPr>
          <p:nvPr>
            <p:ph type="sldNum" sz="quarter" idx="5"/>
          </p:nvPr>
        </p:nvSpPr>
        <p:spPr/>
        <p:txBody>
          <a:bodyPr/>
          <a:lstStyle/>
          <a:p>
            <a:fld id="{246C736C-9265-3546-89F8-F5AC2576F9DA}" type="slidenum">
              <a:rPr lang="en-US" smtClean="0"/>
              <a:t>23</a:t>
            </a:fld>
            <a:endParaRPr lang="en-US"/>
          </a:p>
        </p:txBody>
      </p:sp>
    </p:spTree>
    <p:extLst>
      <p:ext uri="{BB962C8B-B14F-4D97-AF65-F5344CB8AC3E}">
        <p14:creationId xmlns:p14="http://schemas.microsoft.com/office/powerpoint/2010/main" val="14577161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ogo holding slide">
    <p:spTree>
      <p:nvGrpSpPr>
        <p:cNvPr id="1" name=""/>
        <p:cNvGrpSpPr/>
        <p:nvPr/>
      </p:nvGrpSpPr>
      <p:grpSpPr>
        <a:xfrm>
          <a:off x="0" y="0"/>
          <a:ext cx="0" cy="0"/>
          <a:chOff x="0" y="0"/>
          <a:chExt cx="0" cy="0"/>
        </a:xfrm>
      </p:grpSpPr>
      <p:pic>
        <p:nvPicPr>
          <p:cNvPr id="11" name="Picture 10" descr="A black background with white text&#10;&#10;AI-generated content may be incorrect.">
            <a:extLst>
              <a:ext uri="{FF2B5EF4-FFF2-40B4-BE49-F238E27FC236}">
                <a16:creationId xmlns:a16="http://schemas.microsoft.com/office/drawing/2014/main" id="{A720F5B5-4B1F-8095-A8D9-08D7251B3F0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0795740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3" name="Picture 2" descr="A black and white logo&#10;&#10;AI-generated content may be incorrect.">
            <a:extLst>
              <a:ext uri="{FF2B5EF4-FFF2-40B4-BE49-F238E27FC236}">
                <a16:creationId xmlns:a16="http://schemas.microsoft.com/office/drawing/2014/main" id="{97A5830D-EACC-1B19-C4BD-C12B6DA0150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6781258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End slide with URL">
    <p:spTree>
      <p:nvGrpSpPr>
        <p:cNvPr id="1" name=""/>
        <p:cNvGrpSpPr/>
        <p:nvPr/>
      </p:nvGrpSpPr>
      <p:grpSpPr>
        <a:xfrm>
          <a:off x="0" y="0"/>
          <a:ext cx="0" cy="0"/>
          <a:chOff x="0" y="0"/>
          <a:chExt cx="0" cy="0"/>
        </a:xfrm>
      </p:grpSpPr>
      <p:pic>
        <p:nvPicPr>
          <p:cNvPr id="4" name="Picture 3" descr="A black background with white text&#10;&#10;AI-generated content may be incorrect.">
            <a:extLst>
              <a:ext uri="{FF2B5EF4-FFF2-40B4-BE49-F238E27FC236}">
                <a16:creationId xmlns:a16="http://schemas.microsoft.com/office/drawing/2014/main" id="{2EEF2FE2-0640-A591-8265-2E2B2CD7438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0427346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shade val="82000"/>
                  </a:schemeClr>
                </a:solidFill>
              </a:defRPr>
            </a:lvl1pPr>
            <a:lvl2pPr marL="457200" indent="0">
              <a:buNone/>
              <a:defRPr sz="2000">
                <a:solidFill>
                  <a:schemeClr val="tx1">
                    <a:shade val="82000"/>
                  </a:schemeClr>
                </a:solidFill>
              </a:defRPr>
            </a:lvl2pPr>
            <a:lvl3pPr marL="914400" indent="0">
              <a:buNone/>
              <a:defRPr sz="1800">
                <a:solidFill>
                  <a:schemeClr val="tx1">
                    <a:shade val="82000"/>
                  </a:schemeClr>
                </a:solidFill>
              </a:defRPr>
            </a:lvl3pPr>
            <a:lvl4pPr marL="1371600" indent="0">
              <a:buNone/>
              <a:defRPr sz="1600">
                <a:solidFill>
                  <a:schemeClr val="tx1">
                    <a:shade val="82000"/>
                  </a:schemeClr>
                </a:solidFill>
              </a:defRPr>
            </a:lvl4pPr>
            <a:lvl5pPr marL="1828800" indent="0">
              <a:buNone/>
              <a:defRPr sz="1600">
                <a:solidFill>
                  <a:schemeClr val="tx1">
                    <a:shade val="82000"/>
                  </a:schemeClr>
                </a:solidFill>
              </a:defRPr>
            </a:lvl5pPr>
            <a:lvl6pPr marL="2286000" indent="0">
              <a:buNone/>
              <a:defRPr sz="1600">
                <a:solidFill>
                  <a:schemeClr val="tx1">
                    <a:shade val="82000"/>
                  </a:schemeClr>
                </a:solidFill>
              </a:defRPr>
            </a:lvl6pPr>
            <a:lvl7pPr marL="2743200" indent="0">
              <a:buNone/>
              <a:defRPr sz="1600">
                <a:solidFill>
                  <a:schemeClr val="tx1">
                    <a:shade val="82000"/>
                  </a:schemeClr>
                </a:solidFill>
              </a:defRPr>
            </a:lvl7pPr>
            <a:lvl8pPr marL="3200400" indent="0">
              <a:buNone/>
              <a:defRPr sz="1600">
                <a:solidFill>
                  <a:schemeClr val="tx1">
                    <a:shade val="82000"/>
                  </a:schemeClr>
                </a:solidFill>
              </a:defRPr>
            </a:lvl8pPr>
            <a:lvl9pPr marL="3657600" indent="0">
              <a:buNone/>
              <a:defRPr sz="1600">
                <a:solidFill>
                  <a:schemeClr val="tx1">
                    <a:shade val="82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9CD15CE-61E9-3C45-B472-570438ED489D}" type="datetimeFigureOut">
              <a:rPr lang="en-US" smtClean="0"/>
              <a:t>6/24/26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6B3D39-8D6D-D346-BB56-FA053557FEA5}" type="slidenum">
              <a:rPr lang="en-US" smtClean="0"/>
              <a:t>‹#›</a:t>
            </a:fld>
            <a:endParaRPr lang="en-US"/>
          </a:p>
        </p:txBody>
      </p:sp>
    </p:spTree>
    <p:extLst>
      <p:ext uri="{BB962C8B-B14F-4D97-AF65-F5344CB8AC3E}">
        <p14:creationId xmlns:p14="http://schemas.microsoft.com/office/powerpoint/2010/main" val="5254447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9CD15CE-61E9-3C45-B472-570438ED489D}" type="datetimeFigureOut">
              <a:rPr lang="en-US" smtClean="0"/>
              <a:t>6/24/26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6B3D39-8D6D-D346-BB56-FA053557FEA5}" type="slidenum">
              <a:rPr lang="en-US" smtClean="0"/>
              <a:t>‹#›</a:t>
            </a:fld>
            <a:endParaRPr lang="en-US"/>
          </a:p>
        </p:txBody>
      </p:sp>
    </p:spTree>
    <p:extLst>
      <p:ext uri="{BB962C8B-B14F-4D97-AF65-F5344CB8AC3E}">
        <p14:creationId xmlns:p14="http://schemas.microsoft.com/office/powerpoint/2010/main" val="32928355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8861773"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9CD15CE-61E9-3C45-B472-570438ED489D}" type="datetimeFigureOut">
              <a:rPr lang="en-US" smtClean="0"/>
              <a:t>6/24/26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6B3D39-8D6D-D346-BB56-FA053557FEA5}" type="slidenum">
              <a:rPr lang="en-US" smtClean="0"/>
              <a:t>‹#›</a:t>
            </a:fld>
            <a:endParaRPr lang="en-US"/>
          </a:p>
        </p:txBody>
      </p:sp>
    </p:spTree>
    <p:extLst>
      <p:ext uri="{BB962C8B-B14F-4D97-AF65-F5344CB8AC3E}">
        <p14:creationId xmlns:p14="http://schemas.microsoft.com/office/powerpoint/2010/main" val="37469268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9CD15CE-61E9-3C45-B472-570438ED489D}" type="datetimeFigureOut">
              <a:rPr lang="en-US" smtClean="0"/>
              <a:t>6/24/26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6B3D39-8D6D-D346-BB56-FA053557FEA5}" type="slidenum">
              <a:rPr lang="en-US" smtClean="0"/>
              <a:t>‹#›</a:t>
            </a:fld>
            <a:endParaRPr lang="en-US"/>
          </a:p>
        </p:txBody>
      </p:sp>
    </p:spTree>
    <p:extLst>
      <p:ext uri="{BB962C8B-B14F-4D97-AF65-F5344CB8AC3E}">
        <p14:creationId xmlns:p14="http://schemas.microsoft.com/office/powerpoint/2010/main" val="17765419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9CD15CE-61E9-3C45-B472-570438ED489D}" type="datetimeFigureOut">
              <a:rPr lang="en-US" smtClean="0"/>
              <a:t>6/24/26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6B3D39-8D6D-D346-BB56-FA053557FEA5}" type="slidenum">
              <a:rPr lang="en-US" smtClean="0"/>
              <a:t>‹#›</a:t>
            </a:fld>
            <a:endParaRPr lang="en-US"/>
          </a:p>
        </p:txBody>
      </p:sp>
    </p:spTree>
    <p:extLst>
      <p:ext uri="{BB962C8B-B14F-4D97-AF65-F5344CB8AC3E}">
        <p14:creationId xmlns:p14="http://schemas.microsoft.com/office/powerpoint/2010/main" val="38697566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9CD15CE-61E9-3C45-B472-570438ED489D}" type="datetimeFigureOut">
              <a:rPr lang="en-US" smtClean="0"/>
              <a:t>6/24/26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6B3D39-8D6D-D346-BB56-FA053557FEA5}" type="slidenum">
              <a:rPr lang="en-US" smtClean="0"/>
              <a:t>‹#›</a:t>
            </a:fld>
            <a:endParaRPr lang="en-US"/>
          </a:p>
        </p:txBody>
      </p:sp>
    </p:spTree>
    <p:extLst>
      <p:ext uri="{BB962C8B-B14F-4D97-AF65-F5344CB8AC3E}">
        <p14:creationId xmlns:p14="http://schemas.microsoft.com/office/powerpoint/2010/main" val="8678423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9CD15CE-61E9-3C45-B472-570438ED489D}" type="datetimeFigureOut">
              <a:rPr lang="en-US" smtClean="0"/>
              <a:t>6/24/26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6B3D39-8D6D-D346-BB56-FA053557FEA5}" type="slidenum">
              <a:rPr lang="en-US" smtClean="0"/>
              <a:t>‹#›</a:t>
            </a:fld>
            <a:endParaRPr lang="en-US"/>
          </a:p>
        </p:txBody>
      </p:sp>
    </p:spTree>
    <p:extLst>
      <p:ext uri="{BB962C8B-B14F-4D97-AF65-F5344CB8AC3E}">
        <p14:creationId xmlns:p14="http://schemas.microsoft.com/office/powerpoint/2010/main" val="22631086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9CD15CE-61E9-3C45-B472-570438ED489D}" type="datetimeFigureOut">
              <a:rPr lang="en-US" smtClean="0"/>
              <a:t>6/24/26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6B3D39-8D6D-D346-BB56-FA053557FEA5}" type="slidenum">
              <a:rPr lang="en-US" smtClean="0"/>
              <a:t>‹#›</a:t>
            </a:fld>
            <a:endParaRPr lang="en-US"/>
          </a:p>
        </p:txBody>
      </p:sp>
    </p:spTree>
    <p:extLst>
      <p:ext uri="{BB962C8B-B14F-4D97-AF65-F5344CB8AC3E}">
        <p14:creationId xmlns:p14="http://schemas.microsoft.com/office/powerpoint/2010/main" val="30217508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564351" y="2911450"/>
            <a:ext cx="5166433" cy="2486099"/>
          </a:xfrm>
        </p:spPr>
        <p:txBody>
          <a:bodyPr anchor="b"/>
          <a:lstStyle>
            <a:lvl1pPr algn="l">
              <a:defRPr sz="6000"/>
            </a:lvl1pPr>
          </a:lstStyle>
          <a:p>
            <a:r>
              <a:rPr lang="en-GB" dirty="0"/>
              <a:t>Title slide with image</a:t>
            </a:r>
            <a:endParaRPr lang="en-US" dirty="0"/>
          </a:p>
        </p:txBody>
      </p:sp>
      <p:sp>
        <p:nvSpPr>
          <p:cNvPr id="3" name="Subtitle 2"/>
          <p:cNvSpPr>
            <a:spLocks noGrp="1"/>
          </p:cNvSpPr>
          <p:nvPr>
            <p:ph type="subTitle" idx="1" hasCustomPrompt="1"/>
          </p:nvPr>
        </p:nvSpPr>
        <p:spPr>
          <a:xfrm>
            <a:off x="6564351" y="5566947"/>
            <a:ext cx="5166000" cy="824400"/>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Subheading</a:t>
            </a:r>
            <a:endParaRPr lang="en-US" dirty="0"/>
          </a:p>
        </p:txBody>
      </p:sp>
      <p:pic>
        <p:nvPicPr>
          <p:cNvPr id="7" name="Picture 6" descr="A black and white sign with white text&#10;&#10;Description automatically generated">
            <a:extLst>
              <a:ext uri="{FF2B5EF4-FFF2-40B4-BE49-F238E27FC236}">
                <a16:creationId xmlns:a16="http://schemas.microsoft.com/office/drawing/2014/main" id="{D8B05085-E11D-8432-D4C0-DC84D715359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711728" y="538299"/>
            <a:ext cx="1473267" cy="941588"/>
          </a:xfrm>
          <a:prstGeom prst="rect">
            <a:avLst/>
          </a:prstGeom>
        </p:spPr>
      </p:pic>
      <p:sp>
        <p:nvSpPr>
          <p:cNvPr id="11" name="Picture Placeholder 10">
            <a:extLst>
              <a:ext uri="{FF2B5EF4-FFF2-40B4-BE49-F238E27FC236}">
                <a16:creationId xmlns:a16="http://schemas.microsoft.com/office/drawing/2014/main" id="{A6D0D057-32AB-4AC2-7A3E-66ABB3006043}"/>
              </a:ext>
            </a:extLst>
          </p:cNvPr>
          <p:cNvSpPr>
            <a:spLocks noGrp="1"/>
          </p:cNvSpPr>
          <p:nvPr>
            <p:ph type="pic" sz="quarter" idx="10"/>
          </p:nvPr>
        </p:nvSpPr>
        <p:spPr>
          <a:xfrm>
            <a:off x="0" y="0"/>
            <a:ext cx="6096000" cy="6858000"/>
          </a:xfrm>
        </p:spPr>
        <p:txBody>
          <a:bodyPr/>
          <a:lstStyle/>
          <a:p>
            <a:r>
              <a:rPr lang="en-GB"/>
              <a:t>Click icon to add picture</a:t>
            </a:r>
            <a:endParaRPr lang="en-US" dirty="0"/>
          </a:p>
        </p:txBody>
      </p:sp>
      <p:pic>
        <p:nvPicPr>
          <p:cNvPr id="21" name="Picture 20" descr="A black square with a white border&#10;&#10;Description automatically generated">
            <a:extLst>
              <a:ext uri="{FF2B5EF4-FFF2-40B4-BE49-F238E27FC236}">
                <a16:creationId xmlns:a16="http://schemas.microsoft.com/office/drawing/2014/main" id="{E23AB0B9-056F-B845-E056-49BD1B30ED3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393811" y="-4043"/>
            <a:ext cx="1798189" cy="1800000"/>
          </a:xfrm>
          <a:prstGeom prst="rect">
            <a:avLst/>
          </a:prstGeom>
        </p:spPr>
      </p:pic>
    </p:spTree>
    <p:extLst>
      <p:ext uri="{BB962C8B-B14F-4D97-AF65-F5344CB8AC3E}">
        <p14:creationId xmlns:p14="http://schemas.microsoft.com/office/powerpoint/2010/main" val="4915492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46CE7D5-CF57-46EF-B807-FDD0502418D4}" type="datetimeFigureOut">
              <a:rPr lang="en-US" smtClean="0"/>
              <a:t>6/24/26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42335331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Logo holding slide">
    <p:spTree>
      <p:nvGrpSpPr>
        <p:cNvPr id="1" name=""/>
        <p:cNvGrpSpPr/>
        <p:nvPr/>
      </p:nvGrpSpPr>
      <p:grpSpPr>
        <a:xfrm>
          <a:off x="0" y="0"/>
          <a:ext cx="0" cy="0"/>
          <a:chOff x="0" y="0"/>
          <a:chExt cx="0" cy="0"/>
        </a:xfrm>
      </p:grpSpPr>
      <p:pic>
        <p:nvPicPr>
          <p:cNvPr id="11" name="Picture 10" descr="A black background with white text&#10;&#10;AI-generated content may be incorrect.">
            <a:extLst>
              <a:ext uri="{FF2B5EF4-FFF2-40B4-BE49-F238E27FC236}">
                <a16:creationId xmlns:a16="http://schemas.microsoft.com/office/drawing/2014/main" id="{A720F5B5-4B1F-8095-A8D9-08D7251B3F0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341798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564351" y="2911450"/>
            <a:ext cx="5166433" cy="2486099"/>
          </a:xfrm>
        </p:spPr>
        <p:txBody>
          <a:bodyPr anchor="b"/>
          <a:lstStyle>
            <a:lvl1pPr algn="l">
              <a:defRPr sz="6000" b="1" i="0">
                <a:latin typeface="Aptos Narrow" panose="020B0004020202020204" pitchFamily="34" charset="0"/>
              </a:defRPr>
            </a:lvl1pPr>
          </a:lstStyle>
          <a:p>
            <a:r>
              <a:rPr lang="en-GB" dirty="0"/>
              <a:t>Title slide with image</a:t>
            </a:r>
            <a:endParaRPr lang="en-US" dirty="0"/>
          </a:p>
        </p:txBody>
      </p:sp>
      <p:sp>
        <p:nvSpPr>
          <p:cNvPr id="3" name="Subtitle 2"/>
          <p:cNvSpPr>
            <a:spLocks noGrp="1"/>
          </p:cNvSpPr>
          <p:nvPr>
            <p:ph type="subTitle" idx="1" hasCustomPrompt="1"/>
          </p:nvPr>
        </p:nvSpPr>
        <p:spPr>
          <a:xfrm>
            <a:off x="6564351" y="5566947"/>
            <a:ext cx="5166000" cy="824400"/>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Subheading</a:t>
            </a:r>
            <a:endParaRPr lang="en-US" dirty="0"/>
          </a:p>
        </p:txBody>
      </p:sp>
      <p:pic>
        <p:nvPicPr>
          <p:cNvPr id="7" name="Picture 6" descr="A black and white sign with white text&#10;&#10;Description automatically generated">
            <a:extLst>
              <a:ext uri="{FF2B5EF4-FFF2-40B4-BE49-F238E27FC236}">
                <a16:creationId xmlns:a16="http://schemas.microsoft.com/office/drawing/2014/main" id="{D8B05085-E11D-8432-D4C0-DC84D715359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711728" y="538299"/>
            <a:ext cx="1473267" cy="941588"/>
          </a:xfrm>
          <a:prstGeom prst="rect">
            <a:avLst/>
          </a:prstGeom>
        </p:spPr>
      </p:pic>
      <p:sp>
        <p:nvSpPr>
          <p:cNvPr id="11" name="Picture Placeholder 10">
            <a:extLst>
              <a:ext uri="{FF2B5EF4-FFF2-40B4-BE49-F238E27FC236}">
                <a16:creationId xmlns:a16="http://schemas.microsoft.com/office/drawing/2014/main" id="{A6D0D057-32AB-4AC2-7A3E-66ABB3006043}"/>
              </a:ext>
            </a:extLst>
          </p:cNvPr>
          <p:cNvSpPr>
            <a:spLocks noGrp="1"/>
          </p:cNvSpPr>
          <p:nvPr>
            <p:ph type="pic" sz="quarter" idx="10"/>
          </p:nvPr>
        </p:nvSpPr>
        <p:spPr>
          <a:xfrm>
            <a:off x="0" y="0"/>
            <a:ext cx="6096000" cy="6858000"/>
          </a:xfrm>
        </p:spPr>
        <p:txBody>
          <a:bodyPr/>
          <a:lstStyle/>
          <a:p>
            <a:endParaRPr lang="en-US" dirty="0"/>
          </a:p>
        </p:txBody>
      </p:sp>
    </p:spTree>
    <p:extLst>
      <p:ext uri="{BB962C8B-B14F-4D97-AF65-F5344CB8AC3E}">
        <p14:creationId xmlns:p14="http://schemas.microsoft.com/office/powerpoint/2010/main" val="2735860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no logo">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564351" y="2911450"/>
            <a:ext cx="5166433" cy="2486099"/>
          </a:xfrm>
        </p:spPr>
        <p:txBody>
          <a:bodyPr anchor="b"/>
          <a:lstStyle>
            <a:lvl1pPr algn="l">
              <a:defRPr sz="6000" b="1" i="0">
                <a:latin typeface="Aptos Narrow" panose="020B0004020202020204" pitchFamily="34" charset="0"/>
              </a:defRPr>
            </a:lvl1pPr>
          </a:lstStyle>
          <a:p>
            <a:r>
              <a:rPr lang="en-GB" dirty="0"/>
              <a:t>Title slide with image</a:t>
            </a:r>
            <a:endParaRPr lang="en-US" dirty="0"/>
          </a:p>
        </p:txBody>
      </p:sp>
      <p:sp>
        <p:nvSpPr>
          <p:cNvPr id="3" name="Subtitle 2"/>
          <p:cNvSpPr>
            <a:spLocks noGrp="1"/>
          </p:cNvSpPr>
          <p:nvPr>
            <p:ph type="subTitle" idx="1" hasCustomPrompt="1"/>
          </p:nvPr>
        </p:nvSpPr>
        <p:spPr>
          <a:xfrm>
            <a:off x="6564351" y="5566947"/>
            <a:ext cx="5166433" cy="824400"/>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Subheading — u</a:t>
            </a:r>
            <a:r>
              <a:rPr lang="en-AU" dirty="0"/>
              <a:t>se this slide if using the logo holding slide.</a:t>
            </a:r>
          </a:p>
        </p:txBody>
      </p:sp>
      <p:sp>
        <p:nvSpPr>
          <p:cNvPr id="11" name="Picture Placeholder 10">
            <a:extLst>
              <a:ext uri="{FF2B5EF4-FFF2-40B4-BE49-F238E27FC236}">
                <a16:creationId xmlns:a16="http://schemas.microsoft.com/office/drawing/2014/main" id="{A6D0D057-32AB-4AC2-7A3E-66ABB3006043}"/>
              </a:ext>
            </a:extLst>
          </p:cNvPr>
          <p:cNvSpPr>
            <a:spLocks noGrp="1"/>
          </p:cNvSpPr>
          <p:nvPr>
            <p:ph type="pic" sz="quarter" idx="10"/>
          </p:nvPr>
        </p:nvSpPr>
        <p:spPr>
          <a:xfrm>
            <a:off x="0" y="0"/>
            <a:ext cx="6096000" cy="6858000"/>
          </a:xfrm>
        </p:spPr>
        <p:txBody>
          <a:bodyPr/>
          <a:lstStyle/>
          <a:p>
            <a:endParaRPr lang="en-US" dirty="0"/>
          </a:p>
        </p:txBody>
      </p:sp>
    </p:spTree>
    <p:extLst>
      <p:ext uri="{BB962C8B-B14F-4D97-AF65-F5344CB8AC3E}">
        <p14:creationId xmlns:p14="http://schemas.microsoft.com/office/powerpoint/2010/main" val="14669768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no imag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073230" y="1888585"/>
            <a:ext cx="8045533" cy="2486099"/>
          </a:xfrm>
        </p:spPr>
        <p:txBody>
          <a:bodyPr anchor="ctr"/>
          <a:lstStyle>
            <a:lvl1pPr algn="ctr">
              <a:defRPr sz="6000" b="1" i="0">
                <a:latin typeface="Aptos Narrow" panose="020B0004020202020204" pitchFamily="34" charset="0"/>
              </a:defRPr>
            </a:lvl1pPr>
          </a:lstStyle>
          <a:p>
            <a:r>
              <a:rPr lang="en-GB" dirty="0"/>
              <a:t>Title slide without image</a:t>
            </a:r>
            <a:endParaRPr lang="en-US" dirty="0"/>
          </a:p>
        </p:txBody>
      </p:sp>
      <p:pic>
        <p:nvPicPr>
          <p:cNvPr id="7" name="Picture 6" descr="A black and white sign with white text&#10;&#10;Description automatically generated">
            <a:extLst>
              <a:ext uri="{FF2B5EF4-FFF2-40B4-BE49-F238E27FC236}">
                <a16:creationId xmlns:a16="http://schemas.microsoft.com/office/drawing/2014/main" id="{D8B05085-E11D-8432-D4C0-DC84D715359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99963" y="538299"/>
            <a:ext cx="1473267" cy="941588"/>
          </a:xfrm>
          <a:prstGeom prst="rect">
            <a:avLst/>
          </a:prstGeom>
        </p:spPr>
      </p:pic>
      <p:sp>
        <p:nvSpPr>
          <p:cNvPr id="6" name="Text Placeholder 5">
            <a:extLst>
              <a:ext uri="{FF2B5EF4-FFF2-40B4-BE49-F238E27FC236}">
                <a16:creationId xmlns:a16="http://schemas.microsoft.com/office/drawing/2014/main" id="{5F400E0F-A266-905D-F39A-7C81E3B095B3}"/>
              </a:ext>
            </a:extLst>
          </p:cNvPr>
          <p:cNvSpPr>
            <a:spLocks noGrp="1"/>
          </p:cNvSpPr>
          <p:nvPr>
            <p:ph type="body" sz="quarter" idx="10" hasCustomPrompt="1"/>
          </p:nvPr>
        </p:nvSpPr>
        <p:spPr>
          <a:xfrm>
            <a:off x="2074127" y="4572194"/>
            <a:ext cx="8044635" cy="773112"/>
          </a:xfrm>
        </p:spPr>
        <p:txBody>
          <a:bodyPr>
            <a:normAutofit/>
          </a:bodyPr>
          <a:lstStyle>
            <a:lvl1pPr marL="0" indent="0" algn="ctr">
              <a:buNone/>
              <a:defRPr sz="2800"/>
            </a:lvl1pPr>
          </a:lstStyle>
          <a:p>
            <a:pPr lvl="0"/>
            <a:r>
              <a:rPr lang="en-GB" dirty="0"/>
              <a:t>Subheading</a:t>
            </a:r>
            <a:endParaRPr lang="en-US" dirty="0"/>
          </a:p>
        </p:txBody>
      </p:sp>
    </p:spTree>
    <p:extLst>
      <p:ext uri="{BB962C8B-B14F-4D97-AF65-F5344CB8AC3E}">
        <p14:creationId xmlns:p14="http://schemas.microsoft.com/office/powerpoint/2010/main" val="4665339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no image, no logo">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073230" y="1888585"/>
            <a:ext cx="8045533" cy="2486099"/>
          </a:xfrm>
        </p:spPr>
        <p:txBody>
          <a:bodyPr anchor="ctr"/>
          <a:lstStyle>
            <a:lvl1pPr algn="ctr">
              <a:defRPr sz="6000" b="1" i="0">
                <a:latin typeface="Aptos Narrow" panose="020B0004020202020204" pitchFamily="34" charset="0"/>
              </a:defRPr>
            </a:lvl1pPr>
          </a:lstStyle>
          <a:p>
            <a:r>
              <a:rPr lang="en-GB" dirty="0"/>
              <a:t>Title slide without image</a:t>
            </a:r>
            <a:endParaRPr lang="en-US" dirty="0"/>
          </a:p>
        </p:txBody>
      </p:sp>
      <p:sp>
        <p:nvSpPr>
          <p:cNvPr id="6" name="Text Placeholder 5">
            <a:extLst>
              <a:ext uri="{FF2B5EF4-FFF2-40B4-BE49-F238E27FC236}">
                <a16:creationId xmlns:a16="http://schemas.microsoft.com/office/drawing/2014/main" id="{5F400E0F-A266-905D-F39A-7C81E3B095B3}"/>
              </a:ext>
            </a:extLst>
          </p:cNvPr>
          <p:cNvSpPr>
            <a:spLocks noGrp="1"/>
          </p:cNvSpPr>
          <p:nvPr>
            <p:ph type="body" sz="quarter" idx="10" hasCustomPrompt="1"/>
          </p:nvPr>
        </p:nvSpPr>
        <p:spPr>
          <a:xfrm>
            <a:off x="2074127" y="4572194"/>
            <a:ext cx="8044635" cy="773112"/>
          </a:xfrm>
        </p:spPr>
        <p:txBody>
          <a:bodyPr>
            <a:normAutofit/>
          </a:bodyPr>
          <a:lstStyle>
            <a:lvl1pPr marL="0" indent="0" algn="ctr">
              <a:buNone/>
              <a:defRPr sz="2800"/>
            </a:lvl1pPr>
          </a:lstStyle>
          <a:p>
            <a:r>
              <a:rPr lang="en-GB" dirty="0"/>
              <a:t>Subheading — u</a:t>
            </a:r>
            <a:r>
              <a:rPr lang="en-AU" dirty="0"/>
              <a:t>se this slide if using the logo holding slide.</a:t>
            </a:r>
          </a:p>
        </p:txBody>
      </p:sp>
    </p:spTree>
    <p:extLst>
      <p:ext uri="{BB962C8B-B14F-4D97-AF65-F5344CB8AC3E}">
        <p14:creationId xmlns:p14="http://schemas.microsoft.com/office/powerpoint/2010/main" val="77394225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i="0">
                <a:latin typeface="Aptos Narrow" panose="020B0004020202020204" pitchFamily="34" charset="0"/>
              </a:defRPr>
            </a:lvl1pPr>
          </a:lstStyle>
          <a:p>
            <a:r>
              <a:rPr lang="en-GB" dirty="0"/>
              <a:t>Content slide without image</a:t>
            </a:r>
            <a:endParaRPr lang="en-US" dirty="0"/>
          </a:p>
        </p:txBody>
      </p:sp>
      <p:sp>
        <p:nvSpPr>
          <p:cNvPr id="3" name="Content Placeholder 2"/>
          <p:cNvSpPr>
            <a:spLocks noGrp="1"/>
          </p:cNvSpPr>
          <p:nvPr>
            <p:ph idx="1"/>
          </p:nvPr>
        </p:nvSpPr>
        <p:spPr>
          <a:xfrm>
            <a:off x="838200" y="1825625"/>
            <a:ext cx="10515600" cy="43524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11760027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slide with picture &amp;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6326459" y="1822836"/>
            <a:ext cx="5029200" cy="3757192"/>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dirty="0"/>
              <a:t>Click icon to add picture</a:t>
            </a:r>
            <a:endParaRPr lang="en-US" dirty="0"/>
          </a:p>
        </p:txBody>
      </p:sp>
      <p:sp>
        <p:nvSpPr>
          <p:cNvPr id="4" name="Text Placeholder 3"/>
          <p:cNvSpPr>
            <a:spLocks noGrp="1"/>
          </p:cNvSpPr>
          <p:nvPr>
            <p:ph type="body" sz="half" idx="2"/>
          </p:nvPr>
        </p:nvSpPr>
        <p:spPr>
          <a:xfrm>
            <a:off x="839788" y="1822835"/>
            <a:ext cx="5029200" cy="4352400"/>
          </a:xfrm>
        </p:spPr>
        <p:txBody>
          <a:bodyPr>
            <a:normAutofit/>
          </a:bodyPr>
          <a:lstStyle>
            <a:lvl1pPr marL="457200" indent="-457200">
              <a:buFont typeface="Arial" panose="020B0604020202020204" pitchFamily="34" charset="0"/>
              <a:buChar char="•"/>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dirty="0"/>
              <a:t>Click to edit Master text styles</a:t>
            </a:r>
          </a:p>
        </p:txBody>
      </p:sp>
      <p:sp>
        <p:nvSpPr>
          <p:cNvPr id="9" name="Text Placeholder 8">
            <a:extLst>
              <a:ext uri="{FF2B5EF4-FFF2-40B4-BE49-F238E27FC236}">
                <a16:creationId xmlns:a16="http://schemas.microsoft.com/office/drawing/2014/main" id="{5ED8C446-24BD-02D9-D827-5CD3479979FF}"/>
              </a:ext>
            </a:extLst>
          </p:cNvPr>
          <p:cNvSpPr>
            <a:spLocks noGrp="1"/>
          </p:cNvSpPr>
          <p:nvPr>
            <p:ph type="body" sz="quarter" idx="10" hasCustomPrompt="1"/>
          </p:nvPr>
        </p:nvSpPr>
        <p:spPr>
          <a:xfrm>
            <a:off x="6326459" y="5776448"/>
            <a:ext cx="5025753" cy="398787"/>
          </a:xfrm>
        </p:spPr>
        <p:txBody>
          <a:bodyPr>
            <a:normAutofit/>
          </a:bodyPr>
          <a:lstStyle>
            <a:lvl1pPr marL="0" indent="0">
              <a:buNone/>
              <a:defRPr sz="1200"/>
            </a:lvl1pPr>
          </a:lstStyle>
          <a:p>
            <a:pPr lvl="0"/>
            <a:r>
              <a:rPr lang="en-GB" dirty="0"/>
              <a:t>Image caption</a:t>
            </a:r>
            <a:endParaRPr lang="en-US" dirty="0"/>
          </a:p>
        </p:txBody>
      </p:sp>
      <p:sp>
        <p:nvSpPr>
          <p:cNvPr id="10" name="Title 1">
            <a:extLst>
              <a:ext uri="{FF2B5EF4-FFF2-40B4-BE49-F238E27FC236}">
                <a16:creationId xmlns:a16="http://schemas.microsoft.com/office/drawing/2014/main" id="{C9D862E6-F096-A1F4-FC3D-636B4CB005CF}"/>
              </a:ext>
            </a:extLst>
          </p:cNvPr>
          <p:cNvSpPr>
            <a:spLocks noGrp="1"/>
          </p:cNvSpPr>
          <p:nvPr>
            <p:ph type="title" hasCustomPrompt="1"/>
          </p:nvPr>
        </p:nvSpPr>
        <p:spPr>
          <a:xfrm>
            <a:off x="838200" y="365125"/>
            <a:ext cx="10514011" cy="1325563"/>
          </a:xfrm>
        </p:spPr>
        <p:txBody>
          <a:bodyPr/>
          <a:lstStyle>
            <a:lvl1pPr>
              <a:defRPr b="1" i="0">
                <a:latin typeface="Aptos Narrow" panose="020B0004020202020204" pitchFamily="34" charset="0"/>
              </a:defRPr>
            </a:lvl1pPr>
          </a:lstStyle>
          <a:p>
            <a:r>
              <a:rPr lang="en-GB" dirty="0"/>
              <a:t>Content slide with image</a:t>
            </a:r>
            <a:endParaRPr lang="en-US" dirty="0"/>
          </a:p>
        </p:txBody>
      </p:sp>
    </p:spTree>
    <p:extLst>
      <p:ext uri="{BB962C8B-B14F-4D97-AF65-F5344CB8AC3E}">
        <p14:creationId xmlns:p14="http://schemas.microsoft.com/office/powerpoint/2010/main" val="133023566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Large 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999711" y="1003609"/>
            <a:ext cx="10192579" cy="500956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dirty="0"/>
              <a:t>Click icon to add picture</a:t>
            </a:r>
            <a:endParaRPr lang="en-US" dirty="0"/>
          </a:p>
        </p:txBody>
      </p:sp>
      <p:sp>
        <p:nvSpPr>
          <p:cNvPr id="9" name="Text Placeholder 8">
            <a:extLst>
              <a:ext uri="{FF2B5EF4-FFF2-40B4-BE49-F238E27FC236}">
                <a16:creationId xmlns:a16="http://schemas.microsoft.com/office/drawing/2014/main" id="{5ED8C446-24BD-02D9-D827-5CD3479979FF}"/>
              </a:ext>
            </a:extLst>
          </p:cNvPr>
          <p:cNvSpPr>
            <a:spLocks noGrp="1"/>
          </p:cNvSpPr>
          <p:nvPr>
            <p:ph type="body" sz="quarter" idx="10" hasCustomPrompt="1"/>
          </p:nvPr>
        </p:nvSpPr>
        <p:spPr>
          <a:xfrm>
            <a:off x="979004" y="6170342"/>
            <a:ext cx="10213286" cy="393893"/>
          </a:xfrm>
        </p:spPr>
        <p:txBody>
          <a:bodyPr>
            <a:normAutofit/>
          </a:bodyPr>
          <a:lstStyle>
            <a:lvl1pPr marL="0" indent="0">
              <a:buNone/>
              <a:defRPr sz="1200"/>
            </a:lvl1pPr>
          </a:lstStyle>
          <a:p>
            <a:pPr lvl="0"/>
            <a:r>
              <a:rPr lang="en-GB" dirty="0"/>
              <a:t>Image caption</a:t>
            </a:r>
            <a:endParaRPr lang="en-US" dirty="0"/>
          </a:p>
        </p:txBody>
      </p:sp>
    </p:spTree>
    <p:extLst>
      <p:ext uri="{BB962C8B-B14F-4D97-AF65-F5344CB8AC3E}">
        <p14:creationId xmlns:p14="http://schemas.microsoft.com/office/powerpoint/2010/main" val="123897805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0" y="0"/>
            <a:ext cx="12192000" cy="6858000"/>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dirty="0"/>
              <a:t>Click icon to add picture</a:t>
            </a:r>
            <a:endParaRPr lang="en-US" dirty="0"/>
          </a:p>
        </p:txBody>
      </p:sp>
      <p:sp>
        <p:nvSpPr>
          <p:cNvPr id="2" name="Text Placeholder 8">
            <a:extLst>
              <a:ext uri="{FF2B5EF4-FFF2-40B4-BE49-F238E27FC236}">
                <a16:creationId xmlns:a16="http://schemas.microsoft.com/office/drawing/2014/main" id="{AD1E5FDF-72EA-15A2-2072-BFB200E6CED1}"/>
              </a:ext>
            </a:extLst>
          </p:cNvPr>
          <p:cNvSpPr>
            <a:spLocks noGrp="1"/>
          </p:cNvSpPr>
          <p:nvPr>
            <p:ph type="body" sz="quarter" idx="10" hasCustomPrompt="1"/>
          </p:nvPr>
        </p:nvSpPr>
        <p:spPr>
          <a:xfrm>
            <a:off x="979004" y="6170342"/>
            <a:ext cx="10213286" cy="393893"/>
          </a:xfrm>
        </p:spPr>
        <p:txBody>
          <a:bodyPr>
            <a:normAutofit/>
          </a:bodyPr>
          <a:lstStyle>
            <a:lvl1pPr marL="0" indent="0">
              <a:buNone/>
              <a:defRPr sz="1200"/>
            </a:lvl1pPr>
          </a:lstStyle>
          <a:p>
            <a:pPr lvl="0"/>
            <a:r>
              <a:rPr lang="en-GB" dirty="0"/>
              <a:t>Image caption</a:t>
            </a:r>
            <a:endParaRPr lang="en-US" dirty="0"/>
          </a:p>
        </p:txBody>
      </p:sp>
    </p:spTree>
    <p:extLst>
      <p:ext uri="{BB962C8B-B14F-4D97-AF65-F5344CB8AC3E}">
        <p14:creationId xmlns:p14="http://schemas.microsoft.com/office/powerpoint/2010/main" val="16213323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no logo">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564351" y="2911450"/>
            <a:ext cx="5166433" cy="2486099"/>
          </a:xfrm>
        </p:spPr>
        <p:txBody>
          <a:bodyPr anchor="b"/>
          <a:lstStyle>
            <a:lvl1pPr algn="l">
              <a:defRPr sz="6000"/>
            </a:lvl1pPr>
          </a:lstStyle>
          <a:p>
            <a:r>
              <a:rPr lang="en-GB" dirty="0"/>
              <a:t>Title slide with image</a:t>
            </a:r>
            <a:endParaRPr lang="en-US" dirty="0"/>
          </a:p>
        </p:txBody>
      </p:sp>
      <p:sp>
        <p:nvSpPr>
          <p:cNvPr id="3" name="Subtitle 2"/>
          <p:cNvSpPr>
            <a:spLocks noGrp="1"/>
          </p:cNvSpPr>
          <p:nvPr>
            <p:ph type="subTitle" idx="1" hasCustomPrompt="1"/>
          </p:nvPr>
        </p:nvSpPr>
        <p:spPr>
          <a:xfrm>
            <a:off x="6564351" y="5566947"/>
            <a:ext cx="5166433" cy="824400"/>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Subheading — u</a:t>
            </a:r>
            <a:r>
              <a:rPr lang="en-AU" dirty="0"/>
              <a:t>se this slide if using the logo holding slide.</a:t>
            </a:r>
          </a:p>
        </p:txBody>
      </p:sp>
      <p:sp>
        <p:nvSpPr>
          <p:cNvPr id="11" name="Picture Placeholder 10">
            <a:extLst>
              <a:ext uri="{FF2B5EF4-FFF2-40B4-BE49-F238E27FC236}">
                <a16:creationId xmlns:a16="http://schemas.microsoft.com/office/drawing/2014/main" id="{A6D0D057-32AB-4AC2-7A3E-66ABB3006043}"/>
              </a:ext>
            </a:extLst>
          </p:cNvPr>
          <p:cNvSpPr>
            <a:spLocks noGrp="1"/>
          </p:cNvSpPr>
          <p:nvPr>
            <p:ph type="pic" sz="quarter" idx="10"/>
          </p:nvPr>
        </p:nvSpPr>
        <p:spPr>
          <a:xfrm>
            <a:off x="0" y="0"/>
            <a:ext cx="6096000" cy="6858000"/>
          </a:xfrm>
        </p:spPr>
        <p:txBody>
          <a:bodyPr/>
          <a:lstStyle/>
          <a:p>
            <a:r>
              <a:rPr lang="en-GB"/>
              <a:t>Click icon to add picture</a:t>
            </a:r>
            <a:endParaRPr lang="en-US" dirty="0"/>
          </a:p>
        </p:txBody>
      </p:sp>
      <p:pic>
        <p:nvPicPr>
          <p:cNvPr id="21" name="Picture 20" descr="A black square with a white border&#10;&#10;Description automatically generated">
            <a:extLst>
              <a:ext uri="{FF2B5EF4-FFF2-40B4-BE49-F238E27FC236}">
                <a16:creationId xmlns:a16="http://schemas.microsoft.com/office/drawing/2014/main" id="{E23AB0B9-056F-B845-E056-49BD1B30ED3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393811" y="-4043"/>
            <a:ext cx="1798189" cy="1800000"/>
          </a:xfrm>
          <a:prstGeom prst="rect">
            <a:avLst/>
          </a:prstGeom>
        </p:spPr>
      </p:pic>
    </p:spTree>
    <p:extLst>
      <p:ext uri="{BB962C8B-B14F-4D97-AF65-F5344CB8AC3E}">
        <p14:creationId xmlns:p14="http://schemas.microsoft.com/office/powerpoint/2010/main" val="14632792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3" name="Picture 2" descr="A black and white logo&#10;&#10;AI-generated content may be incorrect.">
            <a:extLst>
              <a:ext uri="{FF2B5EF4-FFF2-40B4-BE49-F238E27FC236}">
                <a16:creationId xmlns:a16="http://schemas.microsoft.com/office/drawing/2014/main" id="{97A5830D-EACC-1B19-C4BD-C12B6DA0150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69849865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End slide with URL">
    <p:spTree>
      <p:nvGrpSpPr>
        <p:cNvPr id="1" name=""/>
        <p:cNvGrpSpPr/>
        <p:nvPr/>
      </p:nvGrpSpPr>
      <p:grpSpPr>
        <a:xfrm>
          <a:off x="0" y="0"/>
          <a:ext cx="0" cy="0"/>
          <a:chOff x="0" y="0"/>
          <a:chExt cx="0" cy="0"/>
        </a:xfrm>
      </p:grpSpPr>
      <p:pic>
        <p:nvPicPr>
          <p:cNvPr id="4" name="Picture 3" descr="A black background with white text&#10;&#10;AI-generated content may be incorrect.">
            <a:extLst>
              <a:ext uri="{FF2B5EF4-FFF2-40B4-BE49-F238E27FC236}">
                <a16:creationId xmlns:a16="http://schemas.microsoft.com/office/drawing/2014/main" id="{2EEF2FE2-0640-A591-8265-2E2B2CD7438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15270942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8B2035-C545-3B1F-196C-29BEFA2F9EB8}"/>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95D3F52-B9BD-D7F8-B1EB-40DA67C68C6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9D1B35E-1278-6AF5-74EB-3FF762EA8E36}"/>
              </a:ext>
            </a:extLst>
          </p:cNvPr>
          <p:cNvSpPr>
            <a:spLocks noGrp="1"/>
          </p:cNvSpPr>
          <p:nvPr>
            <p:ph type="dt" sz="half" idx="10"/>
          </p:nvPr>
        </p:nvSpPr>
        <p:spPr/>
        <p:txBody>
          <a:bodyPr/>
          <a:lstStyle/>
          <a:p>
            <a:fld id="{FC692EF1-68BD-BC4E-9908-4D35CB1B878E}" type="datetimeFigureOut">
              <a:rPr lang="en-US" smtClean="0"/>
              <a:t>6/24/26</a:t>
            </a:fld>
            <a:endParaRPr lang="en-US"/>
          </a:p>
        </p:txBody>
      </p:sp>
      <p:sp>
        <p:nvSpPr>
          <p:cNvPr id="5" name="Footer Placeholder 4">
            <a:extLst>
              <a:ext uri="{FF2B5EF4-FFF2-40B4-BE49-F238E27FC236}">
                <a16:creationId xmlns:a16="http://schemas.microsoft.com/office/drawing/2014/main" id="{7D92AB7D-5891-2A2C-6A2A-4BA99814449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DC8B432-C7CE-486B-D8AC-FB9BB426ECE5}"/>
              </a:ext>
            </a:extLst>
          </p:cNvPr>
          <p:cNvSpPr>
            <a:spLocks noGrp="1"/>
          </p:cNvSpPr>
          <p:nvPr>
            <p:ph type="sldNum" sz="quarter" idx="12"/>
          </p:nvPr>
        </p:nvSpPr>
        <p:spPr/>
        <p:txBody>
          <a:bodyPr/>
          <a:lstStyle/>
          <a:p>
            <a:fld id="{62AEBCC4-7888-EF45-ADF9-E14CA3A04C45}" type="slidenum">
              <a:rPr lang="en-US" smtClean="0"/>
              <a:t>‹#›</a:t>
            </a:fld>
            <a:endParaRPr lang="en-US"/>
          </a:p>
        </p:txBody>
      </p:sp>
    </p:spTree>
    <p:extLst>
      <p:ext uri="{BB962C8B-B14F-4D97-AF65-F5344CB8AC3E}">
        <p14:creationId xmlns:p14="http://schemas.microsoft.com/office/powerpoint/2010/main" val="428246445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85E44D-1660-C040-024E-78B57791E5A4}"/>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A1A39B67-0C79-9641-2848-128C4CF82E99}"/>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40E220F-C628-2DB2-A460-AAD3883C354F}"/>
              </a:ext>
            </a:extLst>
          </p:cNvPr>
          <p:cNvSpPr>
            <a:spLocks noGrp="1"/>
          </p:cNvSpPr>
          <p:nvPr>
            <p:ph type="dt" sz="half" idx="10"/>
          </p:nvPr>
        </p:nvSpPr>
        <p:spPr/>
        <p:txBody>
          <a:bodyPr/>
          <a:lstStyle/>
          <a:p>
            <a:fld id="{FC692EF1-68BD-BC4E-9908-4D35CB1B878E}" type="datetimeFigureOut">
              <a:rPr lang="en-US" smtClean="0"/>
              <a:t>6/24/26</a:t>
            </a:fld>
            <a:endParaRPr lang="en-US"/>
          </a:p>
        </p:txBody>
      </p:sp>
      <p:sp>
        <p:nvSpPr>
          <p:cNvPr id="5" name="Footer Placeholder 4">
            <a:extLst>
              <a:ext uri="{FF2B5EF4-FFF2-40B4-BE49-F238E27FC236}">
                <a16:creationId xmlns:a16="http://schemas.microsoft.com/office/drawing/2014/main" id="{EF4518EB-8686-09A8-5C9D-EF62D519B01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3A2DE8-9118-240E-F4EA-A346157F750D}"/>
              </a:ext>
            </a:extLst>
          </p:cNvPr>
          <p:cNvSpPr>
            <a:spLocks noGrp="1"/>
          </p:cNvSpPr>
          <p:nvPr>
            <p:ph type="sldNum" sz="quarter" idx="12"/>
          </p:nvPr>
        </p:nvSpPr>
        <p:spPr/>
        <p:txBody>
          <a:bodyPr/>
          <a:lstStyle/>
          <a:p>
            <a:fld id="{62AEBCC4-7888-EF45-ADF9-E14CA3A04C45}" type="slidenum">
              <a:rPr lang="en-US" smtClean="0"/>
              <a:t>‹#›</a:t>
            </a:fld>
            <a:endParaRPr lang="en-US"/>
          </a:p>
        </p:txBody>
      </p:sp>
    </p:spTree>
    <p:extLst>
      <p:ext uri="{BB962C8B-B14F-4D97-AF65-F5344CB8AC3E}">
        <p14:creationId xmlns:p14="http://schemas.microsoft.com/office/powerpoint/2010/main" val="228704184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FE6478-0AAB-BFF7-6AFD-026832958F7F}"/>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141D893A-DB82-E22B-F644-E4AB8D06DC7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02B3DF6-DCD3-1CCF-0018-8915629D8DCE}"/>
              </a:ext>
            </a:extLst>
          </p:cNvPr>
          <p:cNvSpPr>
            <a:spLocks noGrp="1"/>
          </p:cNvSpPr>
          <p:nvPr>
            <p:ph type="dt" sz="half" idx="10"/>
          </p:nvPr>
        </p:nvSpPr>
        <p:spPr/>
        <p:txBody>
          <a:bodyPr/>
          <a:lstStyle/>
          <a:p>
            <a:fld id="{FC692EF1-68BD-BC4E-9908-4D35CB1B878E}" type="datetimeFigureOut">
              <a:rPr lang="en-US" smtClean="0"/>
              <a:t>6/24/26</a:t>
            </a:fld>
            <a:endParaRPr lang="en-US"/>
          </a:p>
        </p:txBody>
      </p:sp>
      <p:sp>
        <p:nvSpPr>
          <p:cNvPr id="5" name="Footer Placeholder 4">
            <a:extLst>
              <a:ext uri="{FF2B5EF4-FFF2-40B4-BE49-F238E27FC236}">
                <a16:creationId xmlns:a16="http://schemas.microsoft.com/office/drawing/2014/main" id="{5790527C-4E95-57FA-9253-DE7A6399CE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0D325DD-5351-AF86-5BF5-31CA37C5B0AA}"/>
              </a:ext>
            </a:extLst>
          </p:cNvPr>
          <p:cNvSpPr>
            <a:spLocks noGrp="1"/>
          </p:cNvSpPr>
          <p:nvPr>
            <p:ph type="sldNum" sz="quarter" idx="12"/>
          </p:nvPr>
        </p:nvSpPr>
        <p:spPr/>
        <p:txBody>
          <a:bodyPr/>
          <a:lstStyle/>
          <a:p>
            <a:fld id="{62AEBCC4-7888-EF45-ADF9-E14CA3A04C45}" type="slidenum">
              <a:rPr lang="en-US" smtClean="0"/>
              <a:t>‹#›</a:t>
            </a:fld>
            <a:endParaRPr lang="en-US"/>
          </a:p>
        </p:txBody>
      </p:sp>
    </p:spTree>
    <p:extLst>
      <p:ext uri="{BB962C8B-B14F-4D97-AF65-F5344CB8AC3E}">
        <p14:creationId xmlns:p14="http://schemas.microsoft.com/office/powerpoint/2010/main" val="321120512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334B01-820B-7DA5-2FFF-1EA93B0CD9F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16A8782-1450-689F-BB73-B913B19B432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7B873AE6-8CA2-8245-C416-8C54A65F826D}"/>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2E6C0833-05B3-038E-67DE-9C747937AE80}"/>
              </a:ext>
            </a:extLst>
          </p:cNvPr>
          <p:cNvSpPr>
            <a:spLocks noGrp="1"/>
          </p:cNvSpPr>
          <p:nvPr>
            <p:ph type="dt" sz="half" idx="10"/>
          </p:nvPr>
        </p:nvSpPr>
        <p:spPr/>
        <p:txBody>
          <a:bodyPr/>
          <a:lstStyle/>
          <a:p>
            <a:fld id="{FC692EF1-68BD-BC4E-9908-4D35CB1B878E}" type="datetimeFigureOut">
              <a:rPr lang="en-US" smtClean="0"/>
              <a:t>6/24/26</a:t>
            </a:fld>
            <a:endParaRPr lang="en-US"/>
          </a:p>
        </p:txBody>
      </p:sp>
      <p:sp>
        <p:nvSpPr>
          <p:cNvPr id="6" name="Footer Placeholder 5">
            <a:extLst>
              <a:ext uri="{FF2B5EF4-FFF2-40B4-BE49-F238E27FC236}">
                <a16:creationId xmlns:a16="http://schemas.microsoft.com/office/drawing/2014/main" id="{4F21EDF4-A131-E0CC-EA85-A79CF79B43F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7B8C792-E565-2C22-1A17-E7CD7B142A81}"/>
              </a:ext>
            </a:extLst>
          </p:cNvPr>
          <p:cNvSpPr>
            <a:spLocks noGrp="1"/>
          </p:cNvSpPr>
          <p:nvPr>
            <p:ph type="sldNum" sz="quarter" idx="12"/>
          </p:nvPr>
        </p:nvSpPr>
        <p:spPr/>
        <p:txBody>
          <a:bodyPr/>
          <a:lstStyle/>
          <a:p>
            <a:fld id="{62AEBCC4-7888-EF45-ADF9-E14CA3A04C45}" type="slidenum">
              <a:rPr lang="en-US" smtClean="0"/>
              <a:t>‹#›</a:t>
            </a:fld>
            <a:endParaRPr lang="en-US"/>
          </a:p>
        </p:txBody>
      </p:sp>
    </p:spTree>
    <p:extLst>
      <p:ext uri="{BB962C8B-B14F-4D97-AF65-F5344CB8AC3E}">
        <p14:creationId xmlns:p14="http://schemas.microsoft.com/office/powerpoint/2010/main" val="233685055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4CA5F-3CF0-EC84-C52A-344198391C38}"/>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5760887-967B-53FD-7F49-D4B54E45FD1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27EB23CF-8AE8-947F-A2A0-0CCA8ED9FD8D}"/>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799F9A38-42EC-80C0-2CEC-227F88F3742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71988561-3359-59F6-D1AF-052091B2E3ED}"/>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8473FE66-9552-CD70-5D1E-3A17D1D890F4}"/>
              </a:ext>
            </a:extLst>
          </p:cNvPr>
          <p:cNvSpPr>
            <a:spLocks noGrp="1"/>
          </p:cNvSpPr>
          <p:nvPr>
            <p:ph type="dt" sz="half" idx="10"/>
          </p:nvPr>
        </p:nvSpPr>
        <p:spPr/>
        <p:txBody>
          <a:bodyPr/>
          <a:lstStyle/>
          <a:p>
            <a:fld id="{FC692EF1-68BD-BC4E-9908-4D35CB1B878E}" type="datetimeFigureOut">
              <a:rPr lang="en-US" smtClean="0"/>
              <a:t>6/24/26</a:t>
            </a:fld>
            <a:endParaRPr lang="en-US"/>
          </a:p>
        </p:txBody>
      </p:sp>
      <p:sp>
        <p:nvSpPr>
          <p:cNvPr id="8" name="Footer Placeholder 7">
            <a:extLst>
              <a:ext uri="{FF2B5EF4-FFF2-40B4-BE49-F238E27FC236}">
                <a16:creationId xmlns:a16="http://schemas.microsoft.com/office/drawing/2014/main" id="{4FBD33D1-7D4D-5336-FB0F-1B9340AE5CF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9E9AFFB-A8E3-D28C-611D-19B0F2FF5F8A}"/>
              </a:ext>
            </a:extLst>
          </p:cNvPr>
          <p:cNvSpPr>
            <a:spLocks noGrp="1"/>
          </p:cNvSpPr>
          <p:nvPr>
            <p:ph type="sldNum" sz="quarter" idx="12"/>
          </p:nvPr>
        </p:nvSpPr>
        <p:spPr/>
        <p:txBody>
          <a:bodyPr/>
          <a:lstStyle/>
          <a:p>
            <a:fld id="{62AEBCC4-7888-EF45-ADF9-E14CA3A04C45}" type="slidenum">
              <a:rPr lang="en-US" smtClean="0"/>
              <a:t>‹#›</a:t>
            </a:fld>
            <a:endParaRPr lang="en-US"/>
          </a:p>
        </p:txBody>
      </p:sp>
    </p:spTree>
    <p:extLst>
      <p:ext uri="{BB962C8B-B14F-4D97-AF65-F5344CB8AC3E}">
        <p14:creationId xmlns:p14="http://schemas.microsoft.com/office/powerpoint/2010/main" val="117538821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4591E-7E3D-5E51-3A70-66CF7C8533E3}"/>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A4EE35A9-7D3B-88C5-FCBB-AB3965957C6B}"/>
              </a:ext>
            </a:extLst>
          </p:cNvPr>
          <p:cNvSpPr>
            <a:spLocks noGrp="1"/>
          </p:cNvSpPr>
          <p:nvPr>
            <p:ph type="dt" sz="half" idx="10"/>
          </p:nvPr>
        </p:nvSpPr>
        <p:spPr/>
        <p:txBody>
          <a:bodyPr/>
          <a:lstStyle/>
          <a:p>
            <a:fld id="{FC692EF1-68BD-BC4E-9908-4D35CB1B878E}" type="datetimeFigureOut">
              <a:rPr lang="en-US" smtClean="0"/>
              <a:t>6/24/26</a:t>
            </a:fld>
            <a:endParaRPr lang="en-US"/>
          </a:p>
        </p:txBody>
      </p:sp>
      <p:sp>
        <p:nvSpPr>
          <p:cNvPr id="4" name="Footer Placeholder 3">
            <a:extLst>
              <a:ext uri="{FF2B5EF4-FFF2-40B4-BE49-F238E27FC236}">
                <a16:creationId xmlns:a16="http://schemas.microsoft.com/office/drawing/2014/main" id="{6C705BEF-557D-E471-DE74-B703D9D38C9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DF3D6C8-E419-7D35-A35E-F067487372CA}"/>
              </a:ext>
            </a:extLst>
          </p:cNvPr>
          <p:cNvSpPr>
            <a:spLocks noGrp="1"/>
          </p:cNvSpPr>
          <p:nvPr>
            <p:ph type="sldNum" sz="quarter" idx="12"/>
          </p:nvPr>
        </p:nvSpPr>
        <p:spPr/>
        <p:txBody>
          <a:bodyPr/>
          <a:lstStyle/>
          <a:p>
            <a:fld id="{62AEBCC4-7888-EF45-ADF9-E14CA3A04C45}" type="slidenum">
              <a:rPr lang="en-US" smtClean="0"/>
              <a:t>‹#›</a:t>
            </a:fld>
            <a:endParaRPr lang="en-US"/>
          </a:p>
        </p:txBody>
      </p:sp>
    </p:spTree>
    <p:extLst>
      <p:ext uri="{BB962C8B-B14F-4D97-AF65-F5344CB8AC3E}">
        <p14:creationId xmlns:p14="http://schemas.microsoft.com/office/powerpoint/2010/main" val="192774041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0CD6D6D-6EE5-3D33-0D98-74A0F9ADDF12}"/>
              </a:ext>
            </a:extLst>
          </p:cNvPr>
          <p:cNvSpPr>
            <a:spLocks noGrp="1"/>
          </p:cNvSpPr>
          <p:nvPr>
            <p:ph type="dt" sz="half" idx="10"/>
          </p:nvPr>
        </p:nvSpPr>
        <p:spPr/>
        <p:txBody>
          <a:bodyPr/>
          <a:lstStyle/>
          <a:p>
            <a:fld id="{FC692EF1-68BD-BC4E-9908-4D35CB1B878E}" type="datetimeFigureOut">
              <a:rPr lang="en-US" smtClean="0"/>
              <a:t>6/24/26</a:t>
            </a:fld>
            <a:endParaRPr lang="en-US"/>
          </a:p>
        </p:txBody>
      </p:sp>
      <p:sp>
        <p:nvSpPr>
          <p:cNvPr id="3" name="Footer Placeholder 2">
            <a:extLst>
              <a:ext uri="{FF2B5EF4-FFF2-40B4-BE49-F238E27FC236}">
                <a16:creationId xmlns:a16="http://schemas.microsoft.com/office/drawing/2014/main" id="{8A5057CB-CC9B-ED29-043A-703C4303798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81F38F0-0AEA-6CDB-79DF-9019DDCC124F}"/>
              </a:ext>
            </a:extLst>
          </p:cNvPr>
          <p:cNvSpPr>
            <a:spLocks noGrp="1"/>
          </p:cNvSpPr>
          <p:nvPr>
            <p:ph type="sldNum" sz="quarter" idx="12"/>
          </p:nvPr>
        </p:nvSpPr>
        <p:spPr/>
        <p:txBody>
          <a:bodyPr/>
          <a:lstStyle/>
          <a:p>
            <a:fld id="{62AEBCC4-7888-EF45-ADF9-E14CA3A04C45}" type="slidenum">
              <a:rPr lang="en-US" smtClean="0"/>
              <a:t>‹#›</a:t>
            </a:fld>
            <a:endParaRPr lang="en-US"/>
          </a:p>
        </p:txBody>
      </p:sp>
    </p:spTree>
    <p:extLst>
      <p:ext uri="{BB962C8B-B14F-4D97-AF65-F5344CB8AC3E}">
        <p14:creationId xmlns:p14="http://schemas.microsoft.com/office/powerpoint/2010/main" val="212959447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D49071-7AB9-923C-CFE3-2D06A5378D2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40446AA0-E766-4A4E-8813-92C8C9F7D00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698AED2A-CDB3-F81C-BBAC-0189A56E22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BCC8B4D-5B99-B735-EAC5-BE333E2E1CCC}"/>
              </a:ext>
            </a:extLst>
          </p:cNvPr>
          <p:cNvSpPr>
            <a:spLocks noGrp="1"/>
          </p:cNvSpPr>
          <p:nvPr>
            <p:ph type="dt" sz="half" idx="10"/>
          </p:nvPr>
        </p:nvSpPr>
        <p:spPr/>
        <p:txBody>
          <a:bodyPr/>
          <a:lstStyle/>
          <a:p>
            <a:fld id="{FC692EF1-68BD-BC4E-9908-4D35CB1B878E}" type="datetimeFigureOut">
              <a:rPr lang="en-US" smtClean="0"/>
              <a:t>6/24/26</a:t>
            </a:fld>
            <a:endParaRPr lang="en-US"/>
          </a:p>
        </p:txBody>
      </p:sp>
      <p:sp>
        <p:nvSpPr>
          <p:cNvPr id="6" name="Footer Placeholder 5">
            <a:extLst>
              <a:ext uri="{FF2B5EF4-FFF2-40B4-BE49-F238E27FC236}">
                <a16:creationId xmlns:a16="http://schemas.microsoft.com/office/drawing/2014/main" id="{58D12C91-72C8-1A67-E5A6-260DC9EE5AA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4F33AED-F28C-B932-8C9F-8760F644BC3E}"/>
              </a:ext>
            </a:extLst>
          </p:cNvPr>
          <p:cNvSpPr>
            <a:spLocks noGrp="1"/>
          </p:cNvSpPr>
          <p:nvPr>
            <p:ph type="sldNum" sz="quarter" idx="12"/>
          </p:nvPr>
        </p:nvSpPr>
        <p:spPr/>
        <p:txBody>
          <a:bodyPr/>
          <a:lstStyle/>
          <a:p>
            <a:fld id="{62AEBCC4-7888-EF45-ADF9-E14CA3A04C45}" type="slidenum">
              <a:rPr lang="en-US" smtClean="0"/>
              <a:t>‹#›</a:t>
            </a:fld>
            <a:endParaRPr lang="en-US"/>
          </a:p>
        </p:txBody>
      </p:sp>
    </p:spTree>
    <p:extLst>
      <p:ext uri="{BB962C8B-B14F-4D97-AF65-F5344CB8AC3E}">
        <p14:creationId xmlns:p14="http://schemas.microsoft.com/office/powerpoint/2010/main" val="39414016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no imag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073230" y="1888585"/>
            <a:ext cx="8045533" cy="2486099"/>
          </a:xfrm>
        </p:spPr>
        <p:txBody>
          <a:bodyPr anchor="ctr"/>
          <a:lstStyle>
            <a:lvl1pPr algn="ctr">
              <a:defRPr sz="6000"/>
            </a:lvl1pPr>
          </a:lstStyle>
          <a:p>
            <a:r>
              <a:rPr lang="en-GB" dirty="0"/>
              <a:t>Title slide without image</a:t>
            </a:r>
            <a:endParaRPr lang="en-US" dirty="0"/>
          </a:p>
        </p:txBody>
      </p:sp>
      <p:pic>
        <p:nvPicPr>
          <p:cNvPr id="7" name="Picture 6" descr="A black and white sign with white text&#10;&#10;Description automatically generated">
            <a:extLst>
              <a:ext uri="{FF2B5EF4-FFF2-40B4-BE49-F238E27FC236}">
                <a16:creationId xmlns:a16="http://schemas.microsoft.com/office/drawing/2014/main" id="{D8B05085-E11D-8432-D4C0-DC84D715359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99963" y="538299"/>
            <a:ext cx="1473267" cy="941588"/>
          </a:xfrm>
          <a:prstGeom prst="rect">
            <a:avLst/>
          </a:prstGeom>
        </p:spPr>
      </p:pic>
      <p:sp>
        <p:nvSpPr>
          <p:cNvPr id="6" name="Text Placeholder 5">
            <a:extLst>
              <a:ext uri="{FF2B5EF4-FFF2-40B4-BE49-F238E27FC236}">
                <a16:creationId xmlns:a16="http://schemas.microsoft.com/office/drawing/2014/main" id="{5F400E0F-A266-905D-F39A-7C81E3B095B3}"/>
              </a:ext>
            </a:extLst>
          </p:cNvPr>
          <p:cNvSpPr>
            <a:spLocks noGrp="1"/>
          </p:cNvSpPr>
          <p:nvPr>
            <p:ph type="body" sz="quarter" idx="10" hasCustomPrompt="1"/>
          </p:nvPr>
        </p:nvSpPr>
        <p:spPr>
          <a:xfrm>
            <a:off x="2074127" y="4572194"/>
            <a:ext cx="8044635" cy="773112"/>
          </a:xfrm>
        </p:spPr>
        <p:txBody>
          <a:bodyPr>
            <a:normAutofit/>
          </a:bodyPr>
          <a:lstStyle>
            <a:lvl1pPr marL="0" indent="0" algn="ctr">
              <a:buNone/>
              <a:defRPr sz="2800"/>
            </a:lvl1pPr>
          </a:lstStyle>
          <a:p>
            <a:pPr lvl="0"/>
            <a:r>
              <a:rPr lang="en-GB" dirty="0"/>
              <a:t>Subheading</a:t>
            </a:r>
            <a:endParaRPr lang="en-US" dirty="0"/>
          </a:p>
        </p:txBody>
      </p:sp>
    </p:spTree>
    <p:extLst>
      <p:ext uri="{BB962C8B-B14F-4D97-AF65-F5344CB8AC3E}">
        <p14:creationId xmlns:p14="http://schemas.microsoft.com/office/powerpoint/2010/main" val="229485333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3CEDE-681C-98E5-9AD6-FA76250461D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3EB62401-A1D9-5389-31FE-C8524CB39E9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6486C90-199F-8B9F-4AEE-2343164467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393DECF-2EB9-07B6-7796-C9BC9A4AB7DD}"/>
              </a:ext>
            </a:extLst>
          </p:cNvPr>
          <p:cNvSpPr>
            <a:spLocks noGrp="1"/>
          </p:cNvSpPr>
          <p:nvPr>
            <p:ph type="dt" sz="half" idx="10"/>
          </p:nvPr>
        </p:nvSpPr>
        <p:spPr/>
        <p:txBody>
          <a:bodyPr/>
          <a:lstStyle/>
          <a:p>
            <a:fld id="{FC692EF1-68BD-BC4E-9908-4D35CB1B878E}" type="datetimeFigureOut">
              <a:rPr lang="en-US" smtClean="0"/>
              <a:t>6/24/26</a:t>
            </a:fld>
            <a:endParaRPr lang="en-US"/>
          </a:p>
        </p:txBody>
      </p:sp>
      <p:sp>
        <p:nvSpPr>
          <p:cNvPr id="6" name="Footer Placeholder 5">
            <a:extLst>
              <a:ext uri="{FF2B5EF4-FFF2-40B4-BE49-F238E27FC236}">
                <a16:creationId xmlns:a16="http://schemas.microsoft.com/office/drawing/2014/main" id="{155F5EAB-866B-38A1-E2CD-4C27DB30E2A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BE3593E-7B4B-2E2B-7443-0A8593C049FC}"/>
              </a:ext>
            </a:extLst>
          </p:cNvPr>
          <p:cNvSpPr>
            <a:spLocks noGrp="1"/>
          </p:cNvSpPr>
          <p:nvPr>
            <p:ph type="sldNum" sz="quarter" idx="12"/>
          </p:nvPr>
        </p:nvSpPr>
        <p:spPr/>
        <p:txBody>
          <a:bodyPr/>
          <a:lstStyle/>
          <a:p>
            <a:fld id="{62AEBCC4-7888-EF45-ADF9-E14CA3A04C45}" type="slidenum">
              <a:rPr lang="en-US" smtClean="0"/>
              <a:t>‹#›</a:t>
            </a:fld>
            <a:endParaRPr lang="en-US"/>
          </a:p>
        </p:txBody>
      </p:sp>
    </p:spTree>
    <p:extLst>
      <p:ext uri="{BB962C8B-B14F-4D97-AF65-F5344CB8AC3E}">
        <p14:creationId xmlns:p14="http://schemas.microsoft.com/office/powerpoint/2010/main" val="174355637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AF9885-24E6-204E-6740-9294AC816491}"/>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10FF79C1-7C5C-474A-C5D8-DD30052325C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D7F447C-B7BA-AB8B-2178-AE4D518FE204}"/>
              </a:ext>
            </a:extLst>
          </p:cNvPr>
          <p:cNvSpPr>
            <a:spLocks noGrp="1"/>
          </p:cNvSpPr>
          <p:nvPr>
            <p:ph type="dt" sz="half" idx="10"/>
          </p:nvPr>
        </p:nvSpPr>
        <p:spPr/>
        <p:txBody>
          <a:bodyPr/>
          <a:lstStyle/>
          <a:p>
            <a:fld id="{FC692EF1-68BD-BC4E-9908-4D35CB1B878E}" type="datetimeFigureOut">
              <a:rPr lang="en-US" smtClean="0"/>
              <a:t>6/24/26</a:t>
            </a:fld>
            <a:endParaRPr lang="en-US"/>
          </a:p>
        </p:txBody>
      </p:sp>
      <p:sp>
        <p:nvSpPr>
          <p:cNvPr id="5" name="Footer Placeholder 4">
            <a:extLst>
              <a:ext uri="{FF2B5EF4-FFF2-40B4-BE49-F238E27FC236}">
                <a16:creationId xmlns:a16="http://schemas.microsoft.com/office/drawing/2014/main" id="{5CEB3D03-6A19-186D-F503-73A678DFD0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E4BBACC-B1E5-CFDC-4322-EB80FFABCAEC}"/>
              </a:ext>
            </a:extLst>
          </p:cNvPr>
          <p:cNvSpPr>
            <a:spLocks noGrp="1"/>
          </p:cNvSpPr>
          <p:nvPr>
            <p:ph type="sldNum" sz="quarter" idx="12"/>
          </p:nvPr>
        </p:nvSpPr>
        <p:spPr/>
        <p:txBody>
          <a:bodyPr/>
          <a:lstStyle/>
          <a:p>
            <a:fld id="{62AEBCC4-7888-EF45-ADF9-E14CA3A04C45}" type="slidenum">
              <a:rPr lang="en-US" smtClean="0"/>
              <a:t>‹#›</a:t>
            </a:fld>
            <a:endParaRPr lang="en-US"/>
          </a:p>
        </p:txBody>
      </p:sp>
    </p:spTree>
    <p:extLst>
      <p:ext uri="{BB962C8B-B14F-4D97-AF65-F5344CB8AC3E}">
        <p14:creationId xmlns:p14="http://schemas.microsoft.com/office/powerpoint/2010/main" val="38766929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F17D708-0386-2BA4-0DC0-D631C6C51C33}"/>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D8284131-476F-7388-EE0A-D0C95E83FDCF}"/>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207995F4-2855-7500-9F1B-798F05B57EDB}"/>
              </a:ext>
            </a:extLst>
          </p:cNvPr>
          <p:cNvSpPr>
            <a:spLocks noGrp="1"/>
          </p:cNvSpPr>
          <p:nvPr>
            <p:ph type="dt" sz="half" idx="10"/>
          </p:nvPr>
        </p:nvSpPr>
        <p:spPr/>
        <p:txBody>
          <a:bodyPr/>
          <a:lstStyle/>
          <a:p>
            <a:fld id="{FC692EF1-68BD-BC4E-9908-4D35CB1B878E}" type="datetimeFigureOut">
              <a:rPr lang="en-US" smtClean="0"/>
              <a:t>6/24/26</a:t>
            </a:fld>
            <a:endParaRPr lang="en-US"/>
          </a:p>
        </p:txBody>
      </p:sp>
      <p:sp>
        <p:nvSpPr>
          <p:cNvPr id="5" name="Footer Placeholder 4">
            <a:extLst>
              <a:ext uri="{FF2B5EF4-FFF2-40B4-BE49-F238E27FC236}">
                <a16:creationId xmlns:a16="http://schemas.microsoft.com/office/drawing/2014/main" id="{68BCD23F-BF6F-D8ED-E93E-BE3B33F267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4C3734D-3FE7-77EA-2423-8FA82C0D7E0E}"/>
              </a:ext>
            </a:extLst>
          </p:cNvPr>
          <p:cNvSpPr>
            <a:spLocks noGrp="1"/>
          </p:cNvSpPr>
          <p:nvPr>
            <p:ph type="sldNum" sz="quarter" idx="12"/>
          </p:nvPr>
        </p:nvSpPr>
        <p:spPr/>
        <p:txBody>
          <a:bodyPr/>
          <a:lstStyle/>
          <a:p>
            <a:fld id="{62AEBCC4-7888-EF45-ADF9-E14CA3A04C45}" type="slidenum">
              <a:rPr lang="en-US" smtClean="0"/>
              <a:t>‹#›</a:t>
            </a:fld>
            <a:endParaRPr lang="en-US"/>
          </a:p>
        </p:txBody>
      </p:sp>
    </p:spTree>
    <p:extLst>
      <p:ext uri="{BB962C8B-B14F-4D97-AF65-F5344CB8AC3E}">
        <p14:creationId xmlns:p14="http://schemas.microsoft.com/office/powerpoint/2010/main" val="3240489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no image, no logo">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073230" y="1888585"/>
            <a:ext cx="8045533" cy="2486099"/>
          </a:xfrm>
        </p:spPr>
        <p:txBody>
          <a:bodyPr anchor="ctr"/>
          <a:lstStyle>
            <a:lvl1pPr algn="ctr">
              <a:defRPr sz="6000"/>
            </a:lvl1pPr>
          </a:lstStyle>
          <a:p>
            <a:r>
              <a:rPr lang="en-GB" dirty="0"/>
              <a:t>Title slide without image</a:t>
            </a:r>
            <a:endParaRPr lang="en-US" dirty="0"/>
          </a:p>
        </p:txBody>
      </p:sp>
      <p:sp>
        <p:nvSpPr>
          <p:cNvPr id="6" name="Text Placeholder 5">
            <a:extLst>
              <a:ext uri="{FF2B5EF4-FFF2-40B4-BE49-F238E27FC236}">
                <a16:creationId xmlns:a16="http://schemas.microsoft.com/office/drawing/2014/main" id="{5F400E0F-A266-905D-F39A-7C81E3B095B3}"/>
              </a:ext>
            </a:extLst>
          </p:cNvPr>
          <p:cNvSpPr>
            <a:spLocks noGrp="1"/>
          </p:cNvSpPr>
          <p:nvPr>
            <p:ph type="body" sz="quarter" idx="10" hasCustomPrompt="1"/>
          </p:nvPr>
        </p:nvSpPr>
        <p:spPr>
          <a:xfrm>
            <a:off x="2074127" y="4572194"/>
            <a:ext cx="8044635" cy="773112"/>
          </a:xfrm>
        </p:spPr>
        <p:txBody>
          <a:bodyPr>
            <a:normAutofit/>
          </a:bodyPr>
          <a:lstStyle>
            <a:lvl1pPr marL="0" indent="0" algn="ctr">
              <a:buNone/>
              <a:defRPr sz="2800"/>
            </a:lvl1pPr>
          </a:lstStyle>
          <a:p>
            <a:r>
              <a:rPr lang="en-GB" dirty="0"/>
              <a:t>Subheading — u</a:t>
            </a:r>
            <a:r>
              <a:rPr lang="en-AU" dirty="0"/>
              <a:t>se this slide if using the logo holding slide.</a:t>
            </a:r>
          </a:p>
        </p:txBody>
      </p:sp>
    </p:spTree>
    <p:extLst>
      <p:ext uri="{BB962C8B-B14F-4D97-AF65-F5344CB8AC3E}">
        <p14:creationId xmlns:p14="http://schemas.microsoft.com/office/powerpoint/2010/main" val="28121810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GB" dirty="0"/>
              <a:t>Content slide without image</a:t>
            </a:r>
            <a:endParaRPr lang="en-US" dirty="0"/>
          </a:p>
        </p:txBody>
      </p:sp>
      <p:sp>
        <p:nvSpPr>
          <p:cNvPr id="3" name="Content Placeholder 2"/>
          <p:cNvSpPr>
            <a:spLocks noGrp="1"/>
          </p:cNvSpPr>
          <p:nvPr>
            <p:ph idx="1"/>
          </p:nvPr>
        </p:nvSpPr>
        <p:spPr>
          <a:xfrm>
            <a:off x="838200" y="1825625"/>
            <a:ext cx="10515600" cy="43524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8897268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with picture &amp;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6326459" y="1822836"/>
            <a:ext cx="5029200" cy="3757192"/>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1822835"/>
            <a:ext cx="5029200" cy="4352400"/>
          </a:xfrm>
        </p:spPr>
        <p:txBody>
          <a:bodyPr>
            <a:normAutofit/>
          </a:bodyPr>
          <a:lstStyle>
            <a:lvl1pPr marL="457200" indent="-457200">
              <a:buFont typeface="Arial" panose="020B0604020202020204" pitchFamily="34" charset="0"/>
              <a:buChar char="•"/>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9" name="Text Placeholder 8">
            <a:extLst>
              <a:ext uri="{FF2B5EF4-FFF2-40B4-BE49-F238E27FC236}">
                <a16:creationId xmlns:a16="http://schemas.microsoft.com/office/drawing/2014/main" id="{5ED8C446-24BD-02D9-D827-5CD3479979FF}"/>
              </a:ext>
            </a:extLst>
          </p:cNvPr>
          <p:cNvSpPr>
            <a:spLocks noGrp="1"/>
          </p:cNvSpPr>
          <p:nvPr>
            <p:ph type="body" sz="quarter" idx="10" hasCustomPrompt="1"/>
          </p:nvPr>
        </p:nvSpPr>
        <p:spPr>
          <a:xfrm>
            <a:off x="6326459" y="5776448"/>
            <a:ext cx="5025753" cy="398787"/>
          </a:xfrm>
        </p:spPr>
        <p:txBody>
          <a:bodyPr>
            <a:normAutofit/>
          </a:bodyPr>
          <a:lstStyle>
            <a:lvl1pPr marL="0" indent="0">
              <a:buNone/>
              <a:defRPr sz="1200"/>
            </a:lvl1pPr>
          </a:lstStyle>
          <a:p>
            <a:pPr lvl="0"/>
            <a:r>
              <a:rPr lang="en-GB" dirty="0"/>
              <a:t>Image caption</a:t>
            </a:r>
            <a:endParaRPr lang="en-US" dirty="0"/>
          </a:p>
        </p:txBody>
      </p:sp>
      <p:sp>
        <p:nvSpPr>
          <p:cNvPr id="10" name="Title 1">
            <a:extLst>
              <a:ext uri="{FF2B5EF4-FFF2-40B4-BE49-F238E27FC236}">
                <a16:creationId xmlns:a16="http://schemas.microsoft.com/office/drawing/2014/main" id="{C9D862E6-F096-A1F4-FC3D-636B4CB005CF}"/>
              </a:ext>
            </a:extLst>
          </p:cNvPr>
          <p:cNvSpPr>
            <a:spLocks noGrp="1"/>
          </p:cNvSpPr>
          <p:nvPr>
            <p:ph type="title" hasCustomPrompt="1"/>
          </p:nvPr>
        </p:nvSpPr>
        <p:spPr>
          <a:xfrm>
            <a:off x="838201" y="365125"/>
            <a:ext cx="8964622" cy="1325563"/>
          </a:xfrm>
        </p:spPr>
        <p:txBody>
          <a:bodyPr/>
          <a:lstStyle/>
          <a:p>
            <a:r>
              <a:rPr lang="en-GB" dirty="0"/>
              <a:t>Content slide with image</a:t>
            </a:r>
            <a:endParaRPr lang="en-US" dirty="0"/>
          </a:p>
        </p:txBody>
      </p:sp>
    </p:spTree>
    <p:extLst>
      <p:ext uri="{BB962C8B-B14F-4D97-AF65-F5344CB8AC3E}">
        <p14:creationId xmlns:p14="http://schemas.microsoft.com/office/powerpoint/2010/main" val="10117890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arge 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999711" y="1003609"/>
            <a:ext cx="10192579" cy="500956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9" name="Text Placeholder 8">
            <a:extLst>
              <a:ext uri="{FF2B5EF4-FFF2-40B4-BE49-F238E27FC236}">
                <a16:creationId xmlns:a16="http://schemas.microsoft.com/office/drawing/2014/main" id="{5ED8C446-24BD-02D9-D827-5CD3479979FF}"/>
              </a:ext>
            </a:extLst>
          </p:cNvPr>
          <p:cNvSpPr>
            <a:spLocks noGrp="1"/>
          </p:cNvSpPr>
          <p:nvPr>
            <p:ph type="body" sz="quarter" idx="10" hasCustomPrompt="1"/>
          </p:nvPr>
        </p:nvSpPr>
        <p:spPr>
          <a:xfrm>
            <a:off x="979004" y="6170342"/>
            <a:ext cx="10213286" cy="393893"/>
          </a:xfrm>
        </p:spPr>
        <p:txBody>
          <a:bodyPr>
            <a:normAutofit/>
          </a:bodyPr>
          <a:lstStyle>
            <a:lvl1pPr marL="0" indent="0">
              <a:buNone/>
              <a:defRPr sz="1200"/>
            </a:lvl1pPr>
          </a:lstStyle>
          <a:p>
            <a:pPr lvl="0"/>
            <a:r>
              <a:rPr lang="en-GB" dirty="0"/>
              <a:t>Image caption</a:t>
            </a:r>
            <a:endParaRPr lang="en-US" dirty="0"/>
          </a:p>
        </p:txBody>
      </p:sp>
    </p:spTree>
    <p:extLst>
      <p:ext uri="{BB962C8B-B14F-4D97-AF65-F5344CB8AC3E}">
        <p14:creationId xmlns:p14="http://schemas.microsoft.com/office/powerpoint/2010/main" val="141335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0" y="0"/>
            <a:ext cx="12192000" cy="6858000"/>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2" name="Text Placeholder 8">
            <a:extLst>
              <a:ext uri="{FF2B5EF4-FFF2-40B4-BE49-F238E27FC236}">
                <a16:creationId xmlns:a16="http://schemas.microsoft.com/office/drawing/2014/main" id="{AD1E5FDF-72EA-15A2-2072-BFB200E6CED1}"/>
              </a:ext>
            </a:extLst>
          </p:cNvPr>
          <p:cNvSpPr>
            <a:spLocks noGrp="1"/>
          </p:cNvSpPr>
          <p:nvPr>
            <p:ph type="body" sz="quarter" idx="10" hasCustomPrompt="1"/>
          </p:nvPr>
        </p:nvSpPr>
        <p:spPr>
          <a:xfrm>
            <a:off x="979004" y="6170342"/>
            <a:ext cx="10213286" cy="393893"/>
          </a:xfrm>
        </p:spPr>
        <p:txBody>
          <a:bodyPr>
            <a:normAutofit/>
          </a:bodyPr>
          <a:lstStyle>
            <a:lvl1pPr marL="0" indent="0">
              <a:buNone/>
              <a:defRPr sz="1200"/>
            </a:lvl1pPr>
          </a:lstStyle>
          <a:p>
            <a:pPr lvl="0"/>
            <a:r>
              <a:rPr lang="en-GB" dirty="0"/>
              <a:t>Image caption</a:t>
            </a:r>
            <a:endParaRPr lang="en-US" dirty="0"/>
          </a:p>
        </p:txBody>
      </p:sp>
    </p:spTree>
    <p:extLst>
      <p:ext uri="{BB962C8B-B14F-4D97-AF65-F5344CB8AC3E}">
        <p14:creationId xmlns:p14="http://schemas.microsoft.com/office/powerpoint/2010/main" val="33875035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18" Type="http://schemas.openxmlformats.org/officeDocument/2006/relationships/slideLayout" Target="../slideLayouts/slideLayout38.xml"/><Relationship Id="rId3" Type="http://schemas.openxmlformats.org/officeDocument/2006/relationships/slideLayout" Target="../slideLayouts/slideLayout23.xml"/><Relationship Id="rId21" Type="http://schemas.openxmlformats.org/officeDocument/2006/relationships/slideLayout" Target="../slideLayouts/slideLayout41.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17" Type="http://schemas.openxmlformats.org/officeDocument/2006/relationships/slideLayout" Target="../slideLayouts/slideLayout37.xml"/><Relationship Id="rId2" Type="http://schemas.openxmlformats.org/officeDocument/2006/relationships/slideLayout" Target="../slideLayouts/slideLayout22.xml"/><Relationship Id="rId16" Type="http://schemas.openxmlformats.org/officeDocument/2006/relationships/slideLayout" Target="../slideLayouts/slideLayout36.xml"/><Relationship Id="rId20" Type="http://schemas.openxmlformats.org/officeDocument/2006/relationships/slideLayout" Target="../slideLayouts/slideLayout40.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slideLayout" Target="../slideLayouts/slideLayout35.xml"/><Relationship Id="rId23" Type="http://schemas.openxmlformats.org/officeDocument/2006/relationships/theme" Target="../theme/theme2.xml"/><Relationship Id="rId10" Type="http://schemas.openxmlformats.org/officeDocument/2006/relationships/slideLayout" Target="../slideLayouts/slideLayout30.xml"/><Relationship Id="rId19" Type="http://schemas.openxmlformats.org/officeDocument/2006/relationships/slideLayout" Target="../slideLayouts/slideLayout39.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 Id="rId22"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5"/>
            <a:ext cx="8964622"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shade val="82000"/>
                  </a:schemeClr>
                </a:solidFill>
              </a:defRPr>
            </a:lvl1pPr>
          </a:lstStyle>
          <a:p>
            <a:fld id="{B9CD15CE-61E9-3C45-B472-570438ED489D}" type="datetimeFigureOut">
              <a:rPr lang="en-US" smtClean="0"/>
              <a:t>6/24/26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shade val="82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shade val="82000"/>
                  </a:schemeClr>
                </a:solidFill>
              </a:defRPr>
            </a:lvl1pPr>
          </a:lstStyle>
          <a:p>
            <a:fld id="{5F6B3D39-8D6D-D346-BB56-FA053557FEA5}" type="slidenum">
              <a:rPr lang="en-US" smtClean="0"/>
              <a:t>‹#›</a:t>
            </a:fld>
            <a:endParaRPr lang="en-US"/>
          </a:p>
        </p:txBody>
      </p:sp>
      <p:pic>
        <p:nvPicPr>
          <p:cNvPr id="9" name="Picture 8" descr="A black square with a white border&#10;&#10;Description automatically generated">
            <a:extLst>
              <a:ext uri="{FF2B5EF4-FFF2-40B4-BE49-F238E27FC236}">
                <a16:creationId xmlns:a16="http://schemas.microsoft.com/office/drawing/2014/main" id="{884D5B20-2BE7-2141-CDB9-9E3004EF760B}"/>
              </a:ext>
            </a:extLst>
          </p:cNvPr>
          <p:cNvPicPr>
            <a:picLocks noChangeAspect="1"/>
          </p:cNvPicPr>
          <p:nvPr userDrawn="1"/>
        </p:nvPicPr>
        <p:blipFill>
          <a:blip r:embed="rId22" cstate="screen">
            <a:extLst>
              <a:ext uri="{28A0092B-C50C-407E-A947-70E740481C1C}">
                <a14:useLocalDpi xmlns:a14="http://schemas.microsoft.com/office/drawing/2010/main"/>
              </a:ext>
            </a:extLst>
          </a:blip>
          <a:stretch>
            <a:fillRect/>
          </a:stretch>
        </p:blipFill>
        <p:spPr>
          <a:xfrm>
            <a:off x="10393811" y="0"/>
            <a:ext cx="1798189" cy="1800000"/>
          </a:xfrm>
          <a:prstGeom prst="rect">
            <a:avLst/>
          </a:prstGeom>
        </p:spPr>
      </p:pic>
    </p:spTree>
    <p:extLst>
      <p:ext uri="{BB962C8B-B14F-4D97-AF65-F5344CB8AC3E}">
        <p14:creationId xmlns:p14="http://schemas.microsoft.com/office/powerpoint/2010/main" val="3080396523"/>
      </p:ext>
    </p:extLst>
  </p:cSld>
  <p:clrMap bg1="dk1" tx1="lt1" bg2="dk2" tx2="lt2" accent1="accent1" accent2="accent2" accent3="accent3" accent4="accent4" accent5="accent5" accent6="accent6" hlink="hlink" folHlink="folHlink"/>
  <p:sldLayoutIdLst>
    <p:sldLayoutId id="2147483697" r:id="rId1"/>
    <p:sldLayoutId id="2147483685" r:id="rId2"/>
    <p:sldLayoutId id="2147483701" r:id="rId3"/>
    <p:sldLayoutId id="2147483696" r:id="rId4"/>
    <p:sldLayoutId id="2147483702" r:id="rId5"/>
    <p:sldLayoutId id="2147483686" r:id="rId6"/>
    <p:sldLayoutId id="2147483693" r:id="rId7"/>
    <p:sldLayoutId id="2147483700" r:id="rId8"/>
    <p:sldLayoutId id="2147483703" r:id="rId9"/>
    <p:sldLayoutId id="2147483698" r:id="rId10"/>
    <p:sldLayoutId id="2147483699" r:id="rId11"/>
    <p:sldLayoutId id="2147483687" r:id="rId12"/>
    <p:sldLayoutId id="2147483688" r:id="rId13"/>
    <p:sldLayoutId id="2147483689" r:id="rId14"/>
    <p:sldLayoutId id="2147483690" r:id="rId15"/>
    <p:sldLayoutId id="2147483691" r:id="rId16"/>
    <p:sldLayoutId id="2147483692" r:id="rId17"/>
    <p:sldLayoutId id="2147483694" r:id="rId18"/>
    <p:sldLayoutId id="2147483695" r:id="rId19"/>
    <p:sldLayoutId id="2147483727" r:id="rId20"/>
  </p:sldLayoutIdLst>
  <p:txStyles>
    <p:title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0C989E6-D982-3CFC-45EB-57BF02ADAF2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42E76CDC-EC60-6EB9-8AD3-9F02B094776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E582A7F-EE85-E689-AFCE-E6D1BEB776D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C692EF1-68BD-BC4E-9908-4D35CB1B878E}" type="datetimeFigureOut">
              <a:rPr lang="en-US" smtClean="0"/>
              <a:t>6/24/26</a:t>
            </a:fld>
            <a:endParaRPr lang="en-US"/>
          </a:p>
        </p:txBody>
      </p:sp>
      <p:sp>
        <p:nvSpPr>
          <p:cNvPr id="5" name="Footer Placeholder 4">
            <a:extLst>
              <a:ext uri="{FF2B5EF4-FFF2-40B4-BE49-F238E27FC236}">
                <a16:creationId xmlns:a16="http://schemas.microsoft.com/office/drawing/2014/main" id="{20F8339A-1C2D-B362-9409-F31D6FD978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7CA79DDE-BBAA-AD10-6A98-A3C63B463D8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2AEBCC4-7888-EF45-ADF9-E14CA3A04C45}" type="slidenum">
              <a:rPr lang="en-US" smtClean="0"/>
              <a:t>‹#›</a:t>
            </a:fld>
            <a:endParaRPr lang="en-US"/>
          </a:p>
        </p:txBody>
      </p:sp>
    </p:spTree>
    <p:extLst>
      <p:ext uri="{BB962C8B-B14F-4D97-AF65-F5344CB8AC3E}">
        <p14:creationId xmlns:p14="http://schemas.microsoft.com/office/powerpoint/2010/main" val="1929629404"/>
      </p:ext>
    </p:extLst>
  </p:cSld>
  <p:clrMap bg1="dk1" tx1="lt1" bg2="dk2" tx2="lt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 id="2147483705" r:id="rId12"/>
    <p:sldLayoutId id="2147483706" r:id="rId13"/>
    <p:sldLayoutId id="2147483707" r:id="rId14"/>
    <p:sldLayoutId id="2147483708" r:id="rId15"/>
    <p:sldLayoutId id="2147483709" r:id="rId16"/>
    <p:sldLayoutId id="2147483710" r:id="rId17"/>
    <p:sldLayoutId id="2147483711" r:id="rId18"/>
    <p:sldLayoutId id="2147483712" r:id="rId19"/>
    <p:sldLayoutId id="2147483713" r:id="rId20"/>
    <p:sldLayoutId id="2147483714" r:id="rId21"/>
    <p:sldLayoutId id="2147483715" r:id="rId22"/>
  </p:sldLayoutIdLst>
  <p:txStyles>
    <p:title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3.xml"/><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hyperlink" Target="https://www.slq.qld.gov.au/visit/spaces/edge" TargetMode="External"/><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22.svg"/><Relationship Id="rId7" Type="http://schemas.openxmlformats.org/officeDocument/2006/relationships/image" Target="../media/image26.svg"/><Relationship Id="rId2" Type="http://schemas.openxmlformats.org/officeDocument/2006/relationships/notesSlide" Target="../notesSlides/notesSlide8.xml"/><Relationship Id="rId1" Type="http://schemas.openxmlformats.org/officeDocument/2006/relationships/slideLayout" Target="../slideLayouts/slideLayout20.xml"/><Relationship Id="rId6" Type="http://schemas.openxmlformats.org/officeDocument/2006/relationships/image" Target="../media/image25.svg"/><Relationship Id="rId5" Type="http://schemas.openxmlformats.org/officeDocument/2006/relationships/image" Target="../media/image24.svg"/><Relationship Id="rId4" Type="http://schemas.openxmlformats.org/officeDocument/2006/relationships/image" Target="../media/image23.svg"/><Relationship Id="rId9"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hyperlink" Target="https://www.thingiverse.com/" TargetMode="External"/><Relationship Id="rId2" Type="http://schemas.openxmlformats.org/officeDocument/2006/relationships/hyperlink" Target="https://www.printables.com/" TargetMode="External"/><Relationship Id="rId1" Type="http://schemas.openxmlformats.org/officeDocument/2006/relationships/slideLayout" Target="../slideLayouts/slideLayout20.xml"/><Relationship Id="rId4" Type="http://schemas.openxmlformats.org/officeDocument/2006/relationships/image" Target="../media/image29.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34.png"/></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37.png"/></Relationships>
</file>

<file path=ppt/slides/_rels/slide3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8.xml"/><Relationship Id="rId1" Type="http://schemas.openxmlformats.org/officeDocument/2006/relationships/slideLayout" Target="../slideLayouts/slideLayout6.xml"/><Relationship Id="rId5" Type="http://schemas.openxmlformats.org/officeDocument/2006/relationships/image" Target="../media/image40.png"/><Relationship Id="rId4" Type="http://schemas.openxmlformats.org/officeDocument/2006/relationships/image" Target="../media/image39.png"/></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48.png"/></Relationships>
</file>

<file path=ppt/slides/_rels/slide4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8.xml"/><Relationship Id="rId1" Type="http://schemas.openxmlformats.org/officeDocument/2006/relationships/slideLayout" Target="../slideLayouts/slideLayout3.xml"/><Relationship Id="rId5" Type="http://schemas.openxmlformats.org/officeDocument/2006/relationships/image" Target="../media/image51.png"/><Relationship Id="rId4" Type="http://schemas.openxmlformats.org/officeDocument/2006/relationships/image" Target="../media/image50.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hyperlink" Target="https://www.ugent.be/ea/architectuur/nl/info-voor-studenten/atelier-faciliteiten/preparing-files-for-3d-printing-file-fixing-terminology-explanation-and-checklist" TargetMode="External"/><Relationship Id="rId1" Type="http://schemas.openxmlformats.org/officeDocument/2006/relationships/slideLayout" Target="../slideLayouts/slideLayout20.xml"/></Relationships>
</file>

<file path=ppt/slides/_rels/slide4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2.xml"/><Relationship Id="rId1" Type="http://schemas.openxmlformats.org/officeDocument/2006/relationships/slideLayout" Target="../slideLayouts/slideLayout20.xml"/></Relationships>
</file>

<file path=ppt/slides/_rels/slide4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hyperlink" Target="https://www.slq.qld.gov.au/visit/spaces/edge" TargetMode="External"/><Relationship Id="rId2" Type="http://schemas.openxmlformats.org/officeDocument/2006/relationships/notesSlide" Target="../notesSlides/notesSlide34.xml"/><Relationship Id="rId1" Type="http://schemas.openxmlformats.org/officeDocument/2006/relationships/slideLayout" Target="../slideLayouts/slideLayout13.xml"/><Relationship Id="rId4" Type="http://schemas.openxmlformats.org/officeDocument/2006/relationships/image" Target="../media/image18.jpeg"/></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hyperlink" Target="mailto:%20appliedcreativity@slq.qld.gov.au" TargetMode="External"/><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49499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583081-4E15-E55E-583E-EA1016F0B00B}"/>
            </a:ext>
          </a:extLst>
        </p:cNvPr>
        <p:cNvGrpSpPr/>
        <p:nvPr/>
      </p:nvGrpSpPr>
      <p:grpSpPr>
        <a:xfrm>
          <a:off x="0" y="0"/>
          <a:ext cx="0" cy="0"/>
          <a:chOff x="0" y="0"/>
          <a:chExt cx="0" cy="0"/>
        </a:xfrm>
      </p:grpSpPr>
      <p:pic>
        <p:nvPicPr>
          <p:cNvPr id="3" name="Picture 2" descr="A white paper with black text&#10;&#10;AI-generated content may be incorrect.">
            <a:extLst>
              <a:ext uri="{FF2B5EF4-FFF2-40B4-BE49-F238E27FC236}">
                <a16:creationId xmlns:a16="http://schemas.microsoft.com/office/drawing/2014/main" id="{42B9B136-9B32-B601-3D8B-4B56A4DF8356}"/>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rot="5400000">
            <a:off x="3109050" y="1271003"/>
            <a:ext cx="5809199" cy="4564704"/>
          </a:xfrm>
          <a:prstGeom prst="rect">
            <a:avLst/>
          </a:prstGeom>
        </p:spPr>
      </p:pic>
    </p:spTree>
    <p:extLst>
      <p:ext uri="{BB962C8B-B14F-4D97-AF65-F5344CB8AC3E}">
        <p14:creationId xmlns:p14="http://schemas.microsoft.com/office/powerpoint/2010/main" val="13794730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588D2F-396E-A760-6924-857DF317E702}"/>
            </a:ext>
          </a:extLst>
        </p:cNvPr>
        <p:cNvGrpSpPr/>
        <p:nvPr/>
      </p:nvGrpSpPr>
      <p:grpSpPr>
        <a:xfrm>
          <a:off x="0" y="0"/>
          <a:ext cx="0" cy="0"/>
          <a:chOff x="0" y="0"/>
          <a:chExt cx="0" cy="0"/>
        </a:xfrm>
      </p:grpSpPr>
      <p:sp>
        <p:nvSpPr>
          <p:cNvPr id="3" name="Title 4">
            <a:extLst>
              <a:ext uri="{FF2B5EF4-FFF2-40B4-BE49-F238E27FC236}">
                <a16:creationId xmlns:a16="http://schemas.microsoft.com/office/drawing/2014/main" id="{3F6544BA-9E9C-0DA5-C0DE-3996DA740A9A}"/>
              </a:ext>
            </a:extLst>
          </p:cNvPr>
          <p:cNvSpPr>
            <a:spLocks noGrp="1"/>
          </p:cNvSpPr>
          <p:nvPr/>
        </p:nvSpPr>
        <p:spPr>
          <a:xfrm>
            <a:off x="369571" y="376951"/>
            <a:ext cx="896462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a:lstStyle>
          <a:p>
            <a:r>
              <a:rPr lang="en-US" dirty="0">
                <a:latin typeface="Aptos Narrow"/>
              </a:rPr>
              <a:t>Keepsakes in Dearly Departed</a:t>
            </a:r>
            <a:endParaRPr lang="en-US" dirty="0"/>
          </a:p>
        </p:txBody>
      </p:sp>
      <p:pic>
        <p:nvPicPr>
          <p:cNvPr id="7" name="Picture 6" descr="A ring box with a ring inside&#10;&#10;AI-generated content may be incorrect.">
            <a:extLst>
              <a:ext uri="{FF2B5EF4-FFF2-40B4-BE49-F238E27FC236}">
                <a16:creationId xmlns:a16="http://schemas.microsoft.com/office/drawing/2014/main" id="{75C3DF5A-91E1-7BA1-9547-B02C74D86E90}"/>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rot="5400000">
            <a:off x="160841" y="1937658"/>
            <a:ext cx="4755118" cy="4116682"/>
          </a:xfrm>
          <a:prstGeom prst="rect">
            <a:avLst/>
          </a:prstGeom>
        </p:spPr>
      </p:pic>
      <p:pic>
        <p:nvPicPr>
          <p:cNvPr id="11" name="Picture 10" descr="A close up of a piece of art&#10;&#10;AI-generated content may be incorrect.">
            <a:extLst>
              <a:ext uri="{FF2B5EF4-FFF2-40B4-BE49-F238E27FC236}">
                <a16:creationId xmlns:a16="http://schemas.microsoft.com/office/drawing/2014/main" id="{BEFAB492-34AD-90B2-2324-A841CF43109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4361365" y="2212830"/>
            <a:ext cx="4755118" cy="3566339"/>
          </a:xfrm>
          <a:prstGeom prst="rect">
            <a:avLst/>
          </a:prstGeom>
        </p:spPr>
      </p:pic>
      <p:pic>
        <p:nvPicPr>
          <p:cNvPr id="19" name="Picture 18" descr="A close up of a sign&#10;&#10;AI-generated content may be incorrect.">
            <a:extLst>
              <a:ext uri="{FF2B5EF4-FFF2-40B4-BE49-F238E27FC236}">
                <a16:creationId xmlns:a16="http://schemas.microsoft.com/office/drawing/2014/main" id="{C0839168-65B5-D188-E57D-DBD28D7AE053}"/>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5400000">
            <a:off x="9236765" y="2447233"/>
            <a:ext cx="2386219" cy="3097530"/>
          </a:xfrm>
          <a:prstGeom prst="rect">
            <a:avLst/>
          </a:prstGeom>
        </p:spPr>
      </p:pic>
    </p:spTree>
    <p:extLst>
      <p:ext uri="{BB962C8B-B14F-4D97-AF65-F5344CB8AC3E}">
        <p14:creationId xmlns:p14="http://schemas.microsoft.com/office/powerpoint/2010/main" val="3697436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53DD00-7D8C-6518-9866-1D65E6E95537}"/>
            </a:ext>
          </a:extLst>
        </p:cNvPr>
        <p:cNvGrpSpPr/>
        <p:nvPr/>
      </p:nvGrpSpPr>
      <p:grpSpPr>
        <a:xfrm>
          <a:off x="0" y="0"/>
          <a:ext cx="0" cy="0"/>
          <a:chOff x="0" y="0"/>
          <a:chExt cx="0" cy="0"/>
        </a:xfrm>
      </p:grpSpPr>
      <p:sp>
        <p:nvSpPr>
          <p:cNvPr id="2" name="Text Placeholder 2">
            <a:extLst>
              <a:ext uri="{FF2B5EF4-FFF2-40B4-BE49-F238E27FC236}">
                <a16:creationId xmlns:a16="http://schemas.microsoft.com/office/drawing/2014/main" id="{95532D65-9014-A7D0-B54C-33C3838A510F}"/>
              </a:ext>
            </a:extLst>
          </p:cNvPr>
          <p:cNvSpPr>
            <a:spLocks noGrp="1"/>
          </p:cNvSpPr>
          <p:nvPr/>
        </p:nvSpPr>
        <p:spPr>
          <a:xfrm>
            <a:off x="839787" y="1822835"/>
            <a:ext cx="10230983" cy="800622"/>
          </a:xfrm>
          <a:prstGeom prst="rect">
            <a:avLst/>
          </a:prstGeom>
        </p:spPr>
        <p:txBody>
          <a:bodyPr vert="horz" lIns="91440" tIns="45720" rIns="91440" bIns="45720" rtlCol="0" anchor="t">
            <a:normAutofit/>
          </a:bodyPr>
          <a:lstStyle>
            <a:lvl1pPr marL="457200" indent="-4572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indent="0">
              <a:lnSpc>
                <a:spcPct val="100000"/>
              </a:lnSpc>
              <a:spcBef>
                <a:spcPts val="0"/>
              </a:spcBef>
              <a:buNone/>
            </a:pPr>
            <a:endParaRPr lang="en-US" sz="2000" dirty="0"/>
          </a:p>
          <a:p>
            <a:pPr marL="0" indent="0">
              <a:lnSpc>
                <a:spcPct val="100000"/>
              </a:lnSpc>
              <a:spcBef>
                <a:spcPts val="0"/>
              </a:spcBef>
              <a:buNone/>
            </a:pPr>
            <a:endParaRPr lang="en-US" sz="2000" dirty="0"/>
          </a:p>
        </p:txBody>
      </p:sp>
      <p:sp>
        <p:nvSpPr>
          <p:cNvPr id="3" name="Title 4">
            <a:extLst>
              <a:ext uri="{FF2B5EF4-FFF2-40B4-BE49-F238E27FC236}">
                <a16:creationId xmlns:a16="http://schemas.microsoft.com/office/drawing/2014/main" id="{86C7CA6B-AF93-BB51-D77E-6133D7B31236}"/>
              </a:ext>
            </a:extLst>
          </p:cNvPr>
          <p:cNvSpPr>
            <a:spLocks noGrp="1"/>
          </p:cNvSpPr>
          <p:nvPr/>
        </p:nvSpPr>
        <p:spPr>
          <a:xfrm>
            <a:off x="838200" y="365125"/>
            <a:ext cx="966596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a:lstStyle>
          <a:p>
            <a:r>
              <a:rPr lang="en-US" dirty="0">
                <a:latin typeface="Aptos Narrow"/>
              </a:rPr>
              <a:t>My own collection </a:t>
            </a:r>
            <a:endParaRPr lang="en-US" dirty="0"/>
          </a:p>
        </p:txBody>
      </p:sp>
      <p:pic>
        <p:nvPicPr>
          <p:cNvPr id="5" name="Picture 4" descr="A group of silver coins with a string&#10;&#10;AI-generated content may be incorrect.">
            <a:extLst>
              <a:ext uri="{FF2B5EF4-FFF2-40B4-BE49-F238E27FC236}">
                <a16:creationId xmlns:a16="http://schemas.microsoft.com/office/drawing/2014/main" id="{057ECC8C-09FB-92FD-645F-23F76A8B50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61544" y="1491192"/>
            <a:ext cx="6668911" cy="5001683"/>
          </a:xfrm>
          <a:prstGeom prst="rect">
            <a:avLst/>
          </a:prstGeom>
        </p:spPr>
      </p:pic>
    </p:spTree>
    <p:extLst>
      <p:ext uri="{BB962C8B-B14F-4D97-AF65-F5344CB8AC3E}">
        <p14:creationId xmlns:p14="http://schemas.microsoft.com/office/powerpoint/2010/main" val="32122098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A2BD87-2664-8516-571F-B66DF555339D}"/>
            </a:ext>
          </a:extLst>
        </p:cNvPr>
        <p:cNvGrpSpPr/>
        <p:nvPr/>
      </p:nvGrpSpPr>
      <p:grpSpPr>
        <a:xfrm>
          <a:off x="0" y="0"/>
          <a:ext cx="0" cy="0"/>
          <a:chOff x="0" y="0"/>
          <a:chExt cx="0" cy="0"/>
        </a:xfrm>
      </p:grpSpPr>
      <p:sp>
        <p:nvSpPr>
          <p:cNvPr id="2" name="Text Placeholder 2">
            <a:extLst>
              <a:ext uri="{FF2B5EF4-FFF2-40B4-BE49-F238E27FC236}">
                <a16:creationId xmlns:a16="http://schemas.microsoft.com/office/drawing/2014/main" id="{659A611A-7898-B0A1-5FB1-603BD1A1DB30}"/>
              </a:ext>
            </a:extLst>
          </p:cNvPr>
          <p:cNvSpPr>
            <a:spLocks noGrp="1"/>
          </p:cNvSpPr>
          <p:nvPr/>
        </p:nvSpPr>
        <p:spPr>
          <a:xfrm>
            <a:off x="839787" y="1822835"/>
            <a:ext cx="10230983" cy="800622"/>
          </a:xfrm>
          <a:prstGeom prst="rect">
            <a:avLst/>
          </a:prstGeom>
        </p:spPr>
        <p:txBody>
          <a:bodyPr vert="horz" lIns="91440" tIns="45720" rIns="91440" bIns="45720" rtlCol="0" anchor="t">
            <a:normAutofit/>
          </a:bodyPr>
          <a:lstStyle>
            <a:lvl1pPr marL="457200" indent="-4572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indent="0">
              <a:lnSpc>
                <a:spcPct val="100000"/>
              </a:lnSpc>
              <a:spcBef>
                <a:spcPts val="0"/>
              </a:spcBef>
              <a:buNone/>
            </a:pPr>
            <a:endParaRPr lang="en-US" sz="2000" dirty="0"/>
          </a:p>
          <a:p>
            <a:pPr marL="0" indent="0">
              <a:lnSpc>
                <a:spcPct val="100000"/>
              </a:lnSpc>
              <a:spcBef>
                <a:spcPts val="0"/>
              </a:spcBef>
              <a:buNone/>
            </a:pPr>
            <a:endParaRPr lang="en-US" sz="2000" dirty="0"/>
          </a:p>
        </p:txBody>
      </p:sp>
      <p:sp>
        <p:nvSpPr>
          <p:cNvPr id="3" name="Title 4">
            <a:extLst>
              <a:ext uri="{FF2B5EF4-FFF2-40B4-BE49-F238E27FC236}">
                <a16:creationId xmlns:a16="http://schemas.microsoft.com/office/drawing/2014/main" id="{9BC2D80D-C9C6-47FB-E56E-2E0251BC41AB}"/>
              </a:ext>
            </a:extLst>
          </p:cNvPr>
          <p:cNvSpPr>
            <a:spLocks noGrp="1"/>
          </p:cNvSpPr>
          <p:nvPr/>
        </p:nvSpPr>
        <p:spPr>
          <a:xfrm>
            <a:off x="838200" y="365125"/>
            <a:ext cx="966596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a:lstStyle>
          <a:p>
            <a:r>
              <a:rPr lang="en-US" dirty="0">
                <a:latin typeface="Aptos Narrow"/>
              </a:rPr>
              <a:t>Your own collection</a:t>
            </a:r>
            <a:endParaRPr lang="en-US" dirty="0"/>
          </a:p>
        </p:txBody>
      </p:sp>
      <p:sp>
        <p:nvSpPr>
          <p:cNvPr id="6" name="Text Placeholder 2">
            <a:extLst>
              <a:ext uri="{FF2B5EF4-FFF2-40B4-BE49-F238E27FC236}">
                <a16:creationId xmlns:a16="http://schemas.microsoft.com/office/drawing/2014/main" id="{E4FB7668-36F8-16FC-A9A3-0408710C9796}"/>
              </a:ext>
            </a:extLst>
          </p:cNvPr>
          <p:cNvSpPr>
            <a:spLocks noGrp="1"/>
          </p:cNvSpPr>
          <p:nvPr/>
        </p:nvSpPr>
        <p:spPr>
          <a:xfrm>
            <a:off x="398371" y="2755604"/>
            <a:ext cx="10905899" cy="2052478"/>
          </a:xfrm>
          <a:prstGeom prst="rect">
            <a:avLst/>
          </a:prstGeom>
        </p:spPr>
        <p:txBody>
          <a:bodyPr vert="horz" lIns="91440" tIns="45720" rIns="91440" bIns="45720" rtlCol="0" anchor="t">
            <a:noAutofit/>
          </a:bodyPr>
          <a:lstStyle>
            <a:lvl1pPr marL="457200" indent="-4572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indent="0" algn="ctr">
              <a:lnSpc>
                <a:spcPct val="100000"/>
              </a:lnSpc>
              <a:spcBef>
                <a:spcPts val="0"/>
              </a:spcBef>
              <a:buNone/>
            </a:pPr>
            <a:r>
              <a:rPr lang="en-US" sz="2400" dirty="0"/>
              <a:t>Take a moment to think about a keepsake or a talisman that you have in your collection of items.</a:t>
            </a:r>
          </a:p>
          <a:p>
            <a:pPr marL="0" indent="0" algn="ctr">
              <a:lnSpc>
                <a:spcPct val="100000"/>
              </a:lnSpc>
              <a:spcBef>
                <a:spcPts val="0"/>
              </a:spcBef>
              <a:buNone/>
            </a:pPr>
            <a:endParaRPr lang="en-US" sz="2400" dirty="0"/>
          </a:p>
          <a:p>
            <a:pPr marL="0" indent="0" algn="ctr">
              <a:lnSpc>
                <a:spcPct val="100000"/>
              </a:lnSpc>
              <a:spcBef>
                <a:spcPts val="0"/>
              </a:spcBef>
              <a:buNone/>
            </a:pPr>
            <a:endParaRPr lang="en-US" sz="2400" dirty="0"/>
          </a:p>
          <a:p>
            <a:pPr marL="0" indent="0" algn="ctr">
              <a:lnSpc>
                <a:spcPct val="100000"/>
              </a:lnSpc>
              <a:spcBef>
                <a:spcPts val="0"/>
              </a:spcBef>
              <a:buNone/>
            </a:pPr>
            <a:endParaRPr lang="en-US" sz="2400" dirty="0"/>
          </a:p>
          <a:p>
            <a:pPr marL="0" indent="0" algn="ctr">
              <a:lnSpc>
                <a:spcPct val="100000"/>
              </a:lnSpc>
              <a:spcBef>
                <a:spcPts val="0"/>
              </a:spcBef>
              <a:buNone/>
            </a:pPr>
            <a:r>
              <a:rPr lang="en-US" sz="2400" dirty="0"/>
              <a:t> Is there something that you have that symbolises a memory of a significant person, place  or event? </a:t>
            </a:r>
          </a:p>
        </p:txBody>
      </p:sp>
    </p:spTree>
    <p:extLst>
      <p:ext uri="{BB962C8B-B14F-4D97-AF65-F5344CB8AC3E}">
        <p14:creationId xmlns:p14="http://schemas.microsoft.com/office/powerpoint/2010/main" val="3478897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FC706E-1FFF-D6C6-A859-A60BC5E38F7D}"/>
            </a:ext>
          </a:extLst>
        </p:cNvPr>
        <p:cNvGrpSpPr/>
        <p:nvPr/>
      </p:nvGrpSpPr>
      <p:grpSpPr>
        <a:xfrm>
          <a:off x="0" y="0"/>
          <a:ext cx="0" cy="0"/>
          <a:chOff x="0" y="0"/>
          <a:chExt cx="0" cy="0"/>
        </a:xfrm>
      </p:grpSpPr>
      <p:sp>
        <p:nvSpPr>
          <p:cNvPr id="2" name="Text Placeholder 2">
            <a:extLst>
              <a:ext uri="{FF2B5EF4-FFF2-40B4-BE49-F238E27FC236}">
                <a16:creationId xmlns:a16="http://schemas.microsoft.com/office/drawing/2014/main" id="{82B639DD-38BC-56AB-973A-B1689CAE3EFE}"/>
              </a:ext>
            </a:extLst>
          </p:cNvPr>
          <p:cNvSpPr>
            <a:spLocks noGrp="1"/>
          </p:cNvSpPr>
          <p:nvPr/>
        </p:nvSpPr>
        <p:spPr>
          <a:xfrm>
            <a:off x="839787" y="1822835"/>
            <a:ext cx="10230983" cy="800622"/>
          </a:xfrm>
          <a:prstGeom prst="rect">
            <a:avLst/>
          </a:prstGeom>
        </p:spPr>
        <p:txBody>
          <a:bodyPr vert="horz" lIns="91440" tIns="45720" rIns="91440" bIns="45720" rtlCol="0" anchor="t">
            <a:normAutofit/>
          </a:bodyPr>
          <a:lstStyle>
            <a:lvl1pPr marL="457200" indent="-4572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indent="0">
              <a:lnSpc>
                <a:spcPct val="100000"/>
              </a:lnSpc>
              <a:spcBef>
                <a:spcPts val="0"/>
              </a:spcBef>
              <a:buNone/>
            </a:pPr>
            <a:endParaRPr lang="en-US" sz="2000" dirty="0"/>
          </a:p>
          <a:p>
            <a:pPr marL="0" indent="0">
              <a:lnSpc>
                <a:spcPct val="100000"/>
              </a:lnSpc>
              <a:spcBef>
                <a:spcPts val="0"/>
              </a:spcBef>
              <a:buNone/>
            </a:pPr>
            <a:endParaRPr lang="en-US" sz="2000" dirty="0"/>
          </a:p>
        </p:txBody>
      </p:sp>
      <p:sp>
        <p:nvSpPr>
          <p:cNvPr id="3" name="Title 4">
            <a:extLst>
              <a:ext uri="{FF2B5EF4-FFF2-40B4-BE49-F238E27FC236}">
                <a16:creationId xmlns:a16="http://schemas.microsoft.com/office/drawing/2014/main" id="{6DC67556-E1D1-2201-5DE8-BEA3F10B5D14}"/>
              </a:ext>
            </a:extLst>
          </p:cNvPr>
          <p:cNvSpPr>
            <a:spLocks noGrp="1"/>
          </p:cNvSpPr>
          <p:nvPr/>
        </p:nvSpPr>
        <p:spPr>
          <a:xfrm>
            <a:off x="1121230" y="2623457"/>
            <a:ext cx="9665969" cy="1325563"/>
          </a:xfrm>
          <a:prstGeom prst="rect">
            <a:avLst/>
          </a:prstGeom>
        </p:spPr>
        <p:txBody>
          <a:bodyPr vert="horz" lIns="91440" tIns="45720" rIns="91440" bIns="45720" rtlCol="0" anchor="ctr">
            <a:normAutofit fontScale="85000" lnSpcReduction="20000"/>
          </a:bodyPr>
          <a:lst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a:lstStyle>
          <a:p>
            <a:pPr algn="ctr"/>
            <a:r>
              <a:rPr lang="en-US" dirty="0">
                <a:latin typeface="Aptos Narrow"/>
              </a:rPr>
              <a:t>Okay! </a:t>
            </a:r>
          </a:p>
          <a:p>
            <a:pPr algn="ctr"/>
            <a:endParaRPr lang="en-US" dirty="0">
              <a:latin typeface="Aptos Narrow"/>
            </a:endParaRPr>
          </a:p>
          <a:p>
            <a:pPr algn="ctr"/>
            <a:r>
              <a:rPr lang="en-US" dirty="0">
                <a:latin typeface="Aptos Narrow"/>
              </a:rPr>
              <a:t>Let’s learn more about 3D printing</a:t>
            </a:r>
            <a:endParaRPr lang="en-US" dirty="0"/>
          </a:p>
        </p:txBody>
      </p:sp>
    </p:spTree>
    <p:extLst>
      <p:ext uri="{BB962C8B-B14F-4D97-AF65-F5344CB8AC3E}">
        <p14:creationId xmlns:p14="http://schemas.microsoft.com/office/powerpoint/2010/main" val="16151443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757F52-5F73-8926-E0D4-1EC6315CDA12}"/>
              </a:ext>
            </a:extLst>
          </p:cNvPr>
          <p:cNvSpPr>
            <a:spLocks noGrp="1"/>
          </p:cNvSpPr>
          <p:nvPr>
            <p:ph type="title"/>
          </p:nvPr>
        </p:nvSpPr>
        <p:spPr>
          <a:xfrm>
            <a:off x="6430679" y="1225798"/>
            <a:ext cx="3048497" cy="1019461"/>
          </a:xfrm>
        </p:spPr>
        <p:txBody>
          <a:bodyPr>
            <a:normAutofit/>
          </a:bodyPr>
          <a:lstStyle/>
          <a:p>
            <a:r>
              <a:rPr lang="en-US" sz="4000" b="0">
                <a:latin typeface="Aptos Display"/>
                <a:cs typeface="Arial"/>
              </a:rPr>
              <a:t>OPEN LAB</a:t>
            </a:r>
            <a:endParaRPr lang="en-US" sz="4000"/>
          </a:p>
        </p:txBody>
      </p:sp>
      <p:sp>
        <p:nvSpPr>
          <p:cNvPr id="5" name="Rectangle 4">
            <a:extLst>
              <a:ext uri="{FF2B5EF4-FFF2-40B4-BE49-F238E27FC236}">
                <a16:creationId xmlns:a16="http://schemas.microsoft.com/office/drawing/2014/main" id="{993A832B-DA26-056A-70B9-A1295DBF4764}"/>
              </a:ext>
            </a:extLst>
          </p:cNvPr>
          <p:cNvSpPr/>
          <p:nvPr/>
        </p:nvSpPr>
        <p:spPr>
          <a:xfrm>
            <a:off x="6430679" y="2515498"/>
            <a:ext cx="5048136" cy="35576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en-US" sz="1600" b="1" dirty="0">
                <a:solidFill>
                  <a:srgbClr val="FFFFFF"/>
                </a:solidFill>
                <a:latin typeface="Aptos"/>
                <a:ea typeface="+mn-lt"/>
                <a:cs typeface="Arial"/>
              </a:rPr>
              <a:t>Open Lab </a:t>
            </a:r>
            <a:r>
              <a:rPr lang="en-US" sz="1600" dirty="0">
                <a:solidFill>
                  <a:srgbClr val="FFFFFF"/>
                </a:solidFill>
                <a:latin typeface="Aptos"/>
                <a:ea typeface="+mn-lt"/>
                <a:cs typeface="Arial"/>
              </a:rPr>
              <a:t>sessions are a chance to meet up with like-minded makers and tinkerers at The Edge. Facilitators are available to support your creative needs in the space. </a:t>
            </a:r>
            <a:br>
              <a:rPr lang="en-US" sz="1600" dirty="0">
                <a:latin typeface="Aptos" panose="020B0004020202020204" pitchFamily="34" charset="0"/>
                <a:ea typeface="+mn-lt"/>
                <a:cs typeface="Arial"/>
              </a:rPr>
            </a:br>
            <a:br>
              <a:rPr lang="en-US" sz="1600" dirty="0">
                <a:latin typeface="Aptos" panose="020B0004020202020204" pitchFamily="34" charset="0"/>
                <a:ea typeface="+mn-lt"/>
                <a:cs typeface="Arial"/>
              </a:rPr>
            </a:br>
            <a:r>
              <a:rPr lang="en-US" sz="1600" dirty="0">
                <a:solidFill>
                  <a:srgbClr val="FFFFFF"/>
                </a:solidFill>
                <a:latin typeface="Aptos"/>
                <a:ea typeface="+mn-lt"/>
                <a:cs typeface="Arial"/>
              </a:rPr>
              <a:t>You can attend Hack the Evening on Thursdays from </a:t>
            </a:r>
            <a:r>
              <a:rPr lang="en-US" sz="1600">
                <a:solidFill>
                  <a:srgbClr val="FFFFFF"/>
                </a:solidFill>
                <a:latin typeface="Aptos"/>
                <a:ea typeface="+mn-lt"/>
                <a:cs typeface="Arial"/>
              </a:rPr>
              <a:t>5pm – 8pm to print your 3D designs with staff support  (pending printer availability). </a:t>
            </a:r>
            <a:endParaRPr lang="en-US" sz="1600">
              <a:solidFill>
                <a:srgbClr val="FFFFFF"/>
              </a:solidFill>
              <a:latin typeface="Aptos"/>
              <a:cs typeface="Arial"/>
            </a:endParaRPr>
          </a:p>
          <a:p>
            <a:endParaRPr lang="en-US" sz="1600" dirty="0">
              <a:solidFill>
                <a:srgbClr val="FFFFFF"/>
              </a:solidFill>
              <a:latin typeface="Aptos" panose="020B0004020202020204" pitchFamily="34" charset="0"/>
              <a:ea typeface="+mn-lt"/>
              <a:cs typeface="Arial"/>
            </a:endParaRPr>
          </a:p>
          <a:p>
            <a:r>
              <a:rPr lang="en-US" sz="1600" b="1" dirty="0">
                <a:solidFill>
                  <a:srgbClr val="FFFFFF"/>
                </a:solidFill>
                <a:latin typeface="Aptos" panose="020B0004020202020204" pitchFamily="34" charset="0"/>
                <a:ea typeface="+mn-lt"/>
                <a:cs typeface="Arial"/>
              </a:rPr>
              <a:t>Wednesday 12pm – 5pm</a:t>
            </a:r>
            <a:endParaRPr lang="en-US" sz="1600" b="1" dirty="0">
              <a:solidFill>
                <a:srgbClr val="FFFFFF"/>
              </a:solidFill>
              <a:latin typeface="Aptos" panose="020B0004020202020204" pitchFamily="34" charset="0"/>
              <a:cs typeface="Arial"/>
            </a:endParaRPr>
          </a:p>
          <a:p>
            <a:r>
              <a:rPr lang="en-US" sz="1600" b="1" dirty="0">
                <a:solidFill>
                  <a:srgbClr val="FFFFFF"/>
                </a:solidFill>
                <a:latin typeface="Aptos" panose="020B0004020202020204" pitchFamily="34" charset="0"/>
                <a:ea typeface="+mn-lt"/>
                <a:cs typeface="Arial"/>
              </a:rPr>
              <a:t>Thursday 1.30pm – 8pm </a:t>
            </a:r>
            <a:endParaRPr lang="en-US" sz="1600" b="1" dirty="0">
              <a:solidFill>
                <a:srgbClr val="FFFFFF"/>
              </a:solidFill>
              <a:latin typeface="Aptos" panose="020B0004020202020204" pitchFamily="34" charset="0"/>
              <a:cs typeface="Arial"/>
            </a:endParaRPr>
          </a:p>
          <a:p>
            <a:r>
              <a:rPr lang="en-US" sz="1600" b="1" dirty="0">
                <a:solidFill>
                  <a:srgbClr val="FFFFFF"/>
                </a:solidFill>
                <a:latin typeface="Aptos" panose="020B0004020202020204" pitchFamily="34" charset="0"/>
                <a:ea typeface="+mn-lt"/>
                <a:cs typeface="Arial"/>
              </a:rPr>
              <a:t>Saturday 12pm – 5pm</a:t>
            </a:r>
          </a:p>
          <a:p>
            <a:endParaRPr lang="en-US" sz="1600" b="1" dirty="0">
              <a:solidFill>
                <a:srgbClr val="FFFFFF"/>
              </a:solidFill>
              <a:latin typeface="Aptos" panose="020B0004020202020204" pitchFamily="34" charset="0"/>
              <a:ea typeface="Calibri"/>
              <a:cs typeface="Arial"/>
            </a:endParaRPr>
          </a:p>
          <a:p>
            <a:r>
              <a:rPr lang="en-US" sz="1600" dirty="0">
                <a:solidFill>
                  <a:srgbClr val="FFFFFF"/>
                </a:solidFill>
                <a:latin typeface="Aptos" panose="020B0004020202020204" pitchFamily="34" charset="0"/>
                <a:ea typeface="Calibri"/>
                <a:cs typeface="Arial"/>
              </a:rPr>
              <a:t>For more info and to book, head to </a:t>
            </a:r>
            <a:r>
              <a:rPr lang="en-US" sz="1600" dirty="0">
                <a:solidFill>
                  <a:srgbClr val="FFFFFF"/>
                </a:solidFill>
                <a:latin typeface="Aptos" panose="020B0004020202020204" pitchFamily="34" charset="0"/>
                <a:ea typeface="+mn-lt"/>
                <a:cs typeface="+mn-lt"/>
                <a:hlinkClick r:id="rId3">
                  <a:extLst>
                    <a:ext uri="{A12FA001-AC4F-418D-AE19-62706E023703}">
                      <ahyp:hlinkClr xmlns:ahyp="http://schemas.microsoft.com/office/drawing/2018/hyperlinkcolor" val="tx"/>
                    </a:ext>
                  </a:extLst>
                </a:hlinkClick>
              </a:rPr>
              <a:t>https://www.slq.qld.gov.au/visit/spaces/edge</a:t>
            </a:r>
            <a:endParaRPr lang="en-US" sz="1600" dirty="0">
              <a:solidFill>
                <a:srgbClr val="FFFFFF"/>
              </a:solidFill>
              <a:latin typeface="Aptos" panose="020B0004020202020204" pitchFamily="34" charset="0"/>
              <a:ea typeface="+mn-lt"/>
              <a:cs typeface="+mn-lt"/>
            </a:endParaRPr>
          </a:p>
        </p:txBody>
      </p:sp>
      <p:pic>
        <p:nvPicPr>
          <p:cNvPr id="6" name="Content Placeholder 5" descr="ComputerRepair_MBrown2023_003.JPG">
            <a:extLst>
              <a:ext uri="{FF2B5EF4-FFF2-40B4-BE49-F238E27FC236}">
                <a16:creationId xmlns:a16="http://schemas.microsoft.com/office/drawing/2014/main" id="{126B9D29-14F7-A759-BC8E-141EC26438CF}"/>
              </a:ext>
            </a:extLst>
          </p:cNvPr>
          <p:cNvPicPr>
            <a:picLocks noGrp="1" noChangeAspect="1"/>
          </p:cNvPicPr>
          <p:nvPr>
            <p:ph sz="half" idx="1"/>
          </p:nvPr>
        </p:nvPicPr>
        <p:blipFill rotWithShape="1">
          <a:blip r:embed="rId4" cstate="screen">
            <a:extLst>
              <a:ext uri="{28A0092B-C50C-407E-A947-70E740481C1C}">
                <a14:useLocalDpi xmlns:a14="http://schemas.microsoft.com/office/drawing/2010/main"/>
              </a:ext>
            </a:extLst>
          </a:blip>
          <a:srcRect/>
          <a:stretch>
            <a:fillRect/>
          </a:stretch>
        </p:blipFill>
        <p:spPr>
          <a:xfrm>
            <a:off x="649" y="-1751"/>
            <a:ext cx="5940244" cy="6867320"/>
          </a:xfrm>
          <a:prstGeom prst="rect">
            <a:avLst/>
          </a:prstGeom>
        </p:spPr>
      </p:pic>
    </p:spTree>
    <p:extLst>
      <p:ext uri="{BB962C8B-B14F-4D97-AF65-F5344CB8AC3E}">
        <p14:creationId xmlns:p14="http://schemas.microsoft.com/office/powerpoint/2010/main" val="12294274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Arrow Connector 5">
            <a:extLst>
              <a:ext uri="{FF2B5EF4-FFF2-40B4-BE49-F238E27FC236}">
                <a16:creationId xmlns:a16="http://schemas.microsoft.com/office/drawing/2014/main" id="{1CDD5A0B-FA8F-8B10-6F07-96568F732112}"/>
              </a:ext>
            </a:extLst>
          </p:cNvPr>
          <p:cNvCxnSpPr/>
          <p:nvPr/>
        </p:nvCxnSpPr>
        <p:spPr>
          <a:xfrm flipV="1">
            <a:off x="7381435" y="4413366"/>
            <a:ext cx="3767136" cy="0"/>
          </a:xfrm>
          <a:prstGeom prst="straightConnector1">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0071FB9C-E3B6-9CB6-16FD-D42B85CBED05}"/>
              </a:ext>
            </a:extLst>
          </p:cNvPr>
          <p:cNvSpPr/>
          <p:nvPr/>
        </p:nvSpPr>
        <p:spPr>
          <a:xfrm>
            <a:off x="6594409" y="2679717"/>
            <a:ext cx="5019813" cy="41750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en-AU" sz="4000">
                <a:solidFill>
                  <a:srgbClr val="FFFFFF"/>
                </a:solidFill>
                <a:effectLst/>
                <a:latin typeface="Aptos Display" panose="020B0004020202020204" pitchFamily="34" charset="0"/>
                <a:cs typeface="Arial"/>
              </a:rPr>
              <a:t>What is a 3D </a:t>
            </a:r>
            <a:r>
              <a:rPr lang="en-AU" sz="4000">
                <a:solidFill>
                  <a:srgbClr val="FFFFFF"/>
                </a:solidFill>
                <a:latin typeface="Aptos Display" panose="020B0004020202020204" pitchFamily="34" charset="0"/>
                <a:cs typeface="Arial"/>
              </a:rPr>
              <a:t>Model</a:t>
            </a:r>
            <a:r>
              <a:rPr lang="en-AU" sz="4000">
                <a:solidFill>
                  <a:srgbClr val="FFFFFF"/>
                </a:solidFill>
                <a:effectLst/>
                <a:latin typeface="Aptos Display" panose="020B0004020202020204" pitchFamily="34" charset="0"/>
                <a:cs typeface="Arial"/>
              </a:rPr>
              <a:t>?</a:t>
            </a:r>
          </a:p>
          <a:p>
            <a:pPr marL="342900" indent="-342900">
              <a:buFont typeface="Arial" panose="020B0604020202020204" pitchFamily="34" charset="0"/>
              <a:buChar char="•"/>
            </a:pPr>
            <a:endParaRPr lang="en-AU" sz="2000">
              <a:solidFill>
                <a:srgbClr val="FFFFFF"/>
              </a:solidFill>
              <a:latin typeface="Aptos"/>
              <a:cs typeface="Arial"/>
            </a:endParaRPr>
          </a:p>
          <a:p>
            <a:r>
              <a:rPr lang="en-US"/>
              <a:t>A 3D model is a digital construction of an object or design in three dimensions</a:t>
            </a:r>
            <a:r>
              <a:rPr lang="en-AU">
                <a:solidFill>
                  <a:srgbClr val="FFFFFF"/>
                </a:solidFill>
                <a:cs typeface="Arial"/>
              </a:rPr>
              <a:t>. Creating (or otherwise obtaining) a 3D model is essential for 3D printing.  3D models are exchanged as digital files, of which there are many file types. When preparing printing, we primarily focus on STL files.</a:t>
            </a:r>
            <a:endParaRPr lang="en-AU"/>
          </a:p>
          <a:p>
            <a:pPr marL="342900" indent="-342900">
              <a:buFont typeface="Arial" panose="020B0604020202020204" pitchFamily="34" charset="0"/>
              <a:buChar char="•"/>
            </a:pPr>
            <a:endParaRPr lang="en-AU" sz="2000">
              <a:solidFill>
                <a:srgbClr val="FFFFFF"/>
              </a:solidFill>
              <a:effectLst/>
              <a:latin typeface="Aptos"/>
              <a:cs typeface="Arial"/>
            </a:endParaRPr>
          </a:p>
          <a:p>
            <a:pPr marL="342900" indent="-342900">
              <a:buFont typeface="Arial" panose="020B0604020202020204" pitchFamily="34" charset="0"/>
              <a:buChar char="•"/>
            </a:pPr>
            <a:endParaRPr lang="en-AU" sz="2000">
              <a:solidFill>
                <a:srgbClr val="FFFFFF"/>
              </a:solidFill>
              <a:effectLst/>
              <a:latin typeface="Aptos"/>
              <a:cs typeface="Arial"/>
            </a:endParaRPr>
          </a:p>
        </p:txBody>
      </p:sp>
      <p:pic>
        <p:nvPicPr>
          <p:cNvPr id="5" name="Picture 4" descr="A grey toy figure on a black surface&#10;&#10;Description automatically generated">
            <a:extLst>
              <a:ext uri="{FF2B5EF4-FFF2-40B4-BE49-F238E27FC236}">
                <a16:creationId xmlns:a16="http://schemas.microsoft.com/office/drawing/2014/main" id="{E6EE5AEE-2E74-3A14-2047-E4E296E8F04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a:fillRect/>
          </a:stretch>
        </p:blipFill>
        <p:spPr>
          <a:xfrm>
            <a:off x="-35723" y="1967"/>
            <a:ext cx="6170424" cy="6857988"/>
          </a:xfrm>
          <a:prstGeom prst="rect">
            <a:avLst/>
          </a:prstGeom>
        </p:spPr>
      </p:pic>
    </p:spTree>
    <p:extLst>
      <p:ext uri="{BB962C8B-B14F-4D97-AF65-F5344CB8AC3E}">
        <p14:creationId xmlns:p14="http://schemas.microsoft.com/office/powerpoint/2010/main" val="8210258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77A9E3-A6D2-1BBD-80F3-3DC298268E2C}"/>
            </a:ext>
          </a:extLst>
        </p:cNvPr>
        <p:cNvGrpSpPr/>
        <p:nvPr/>
      </p:nvGrpSpPr>
      <p:grpSpPr>
        <a:xfrm>
          <a:off x="0" y="0"/>
          <a:ext cx="0" cy="0"/>
          <a:chOff x="0" y="0"/>
          <a:chExt cx="0" cy="0"/>
        </a:xfrm>
      </p:grpSpPr>
      <p:cxnSp>
        <p:nvCxnSpPr>
          <p:cNvPr id="6" name="Straight Arrow Connector 5">
            <a:extLst>
              <a:ext uri="{FF2B5EF4-FFF2-40B4-BE49-F238E27FC236}">
                <a16:creationId xmlns:a16="http://schemas.microsoft.com/office/drawing/2014/main" id="{18611DFF-3C73-1C7C-CBF6-6C03DE0F7433}"/>
              </a:ext>
            </a:extLst>
          </p:cNvPr>
          <p:cNvCxnSpPr/>
          <p:nvPr/>
        </p:nvCxnSpPr>
        <p:spPr>
          <a:xfrm flipV="1">
            <a:off x="7381435" y="4413366"/>
            <a:ext cx="3767136" cy="0"/>
          </a:xfrm>
          <a:prstGeom prst="straightConnector1">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5586EEDE-6601-C00F-4F6C-FE3CFBD9E61B}"/>
              </a:ext>
            </a:extLst>
          </p:cNvPr>
          <p:cNvSpPr/>
          <p:nvPr/>
        </p:nvSpPr>
        <p:spPr>
          <a:xfrm>
            <a:off x="6594409" y="2679717"/>
            <a:ext cx="5019813" cy="41750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en-AU" sz="4000">
                <a:solidFill>
                  <a:srgbClr val="FFFFFF"/>
                </a:solidFill>
                <a:effectLst/>
                <a:latin typeface="Aptos Display" panose="020B0004020202020204" pitchFamily="34" charset="0"/>
                <a:cs typeface="Arial"/>
              </a:rPr>
              <a:t>What is 3D </a:t>
            </a:r>
            <a:r>
              <a:rPr lang="en-AU" sz="4000">
                <a:solidFill>
                  <a:srgbClr val="FFFFFF"/>
                </a:solidFill>
                <a:latin typeface="Aptos Display" panose="020B0004020202020204" pitchFamily="34" charset="0"/>
                <a:cs typeface="Arial"/>
              </a:rPr>
              <a:t>Printing</a:t>
            </a:r>
            <a:r>
              <a:rPr lang="en-AU" sz="4000">
                <a:solidFill>
                  <a:srgbClr val="FFFFFF"/>
                </a:solidFill>
                <a:effectLst/>
                <a:latin typeface="Aptos Display" panose="020B0004020202020204" pitchFamily="34" charset="0"/>
                <a:cs typeface="Arial"/>
              </a:rPr>
              <a:t>?</a:t>
            </a:r>
          </a:p>
          <a:p>
            <a:pPr marL="342900" indent="-342900">
              <a:buFont typeface="Arial" panose="020B0604020202020204" pitchFamily="34" charset="0"/>
              <a:buChar char="•"/>
            </a:pPr>
            <a:endParaRPr lang="en-AU" sz="2000">
              <a:solidFill>
                <a:srgbClr val="FFFFFF"/>
              </a:solidFill>
              <a:latin typeface="Aptos"/>
              <a:cs typeface="Arial"/>
            </a:endParaRPr>
          </a:p>
          <a:p>
            <a:r>
              <a:rPr lang="en-US">
                <a:solidFill>
                  <a:schemeClr val="tx1"/>
                </a:solidFill>
              </a:rPr>
              <a:t>3D printing is the construction of a physical 3D object from a digital 3D model. The process typically involves material (plastics, metals, wax, ceramics, concrete) being deposited, joined and solidified layer-by-layer under computer control.</a:t>
            </a:r>
            <a:endParaRPr lang="en-AU" sz="2000">
              <a:solidFill>
                <a:schemeClr val="tx1"/>
              </a:solidFill>
              <a:effectLst/>
              <a:latin typeface="Aptos"/>
              <a:cs typeface="Arial"/>
            </a:endParaRPr>
          </a:p>
        </p:txBody>
      </p:sp>
      <p:pic>
        <p:nvPicPr>
          <p:cNvPr id="5" name="Picture 4" descr="A grey toy figure on a black surface&#10;&#10;Description automatically generated">
            <a:extLst>
              <a:ext uri="{FF2B5EF4-FFF2-40B4-BE49-F238E27FC236}">
                <a16:creationId xmlns:a16="http://schemas.microsoft.com/office/drawing/2014/main" id="{AFFF297A-DCD4-7BAC-C2CA-D0318C02C06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a:fillRect/>
          </a:stretch>
        </p:blipFill>
        <p:spPr>
          <a:xfrm>
            <a:off x="-35723" y="1967"/>
            <a:ext cx="6170424" cy="6857988"/>
          </a:xfrm>
          <a:prstGeom prst="rect">
            <a:avLst/>
          </a:prstGeom>
        </p:spPr>
      </p:pic>
    </p:spTree>
    <p:extLst>
      <p:ext uri="{BB962C8B-B14F-4D97-AF65-F5344CB8AC3E}">
        <p14:creationId xmlns:p14="http://schemas.microsoft.com/office/powerpoint/2010/main" val="34799098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071FB9C-E3B6-9CB6-16FD-D42B85CBED05}"/>
              </a:ext>
            </a:extLst>
          </p:cNvPr>
          <p:cNvSpPr/>
          <p:nvPr/>
        </p:nvSpPr>
        <p:spPr>
          <a:xfrm>
            <a:off x="6439237" y="967439"/>
            <a:ext cx="4913157" cy="5346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en-AU" sz="4000">
                <a:effectLst/>
                <a:latin typeface="Aptos Display" panose="020B0004020202020204" pitchFamily="34" charset="0"/>
                <a:cs typeface="Arial"/>
              </a:rPr>
              <a:t>Prusa i3 MK3S+ FFF/FDM Printer</a:t>
            </a:r>
          </a:p>
          <a:p>
            <a:endParaRPr lang="en-AU">
              <a:latin typeface="Aptos"/>
              <a:cs typeface="Arial"/>
            </a:endParaRPr>
          </a:p>
          <a:p>
            <a:r>
              <a:rPr lang="en-AU">
                <a:latin typeface="Aptos"/>
                <a:cs typeface="Arial"/>
              </a:rPr>
              <a:t>A motorised, computer-controlled device which converts a digital 3D model into a physical 3D object by following a list of sequential instructions (G-code) compiled by specialised slicing software (</a:t>
            </a:r>
            <a:r>
              <a:rPr lang="en-AU" err="1">
                <a:latin typeface="Aptos"/>
                <a:cs typeface="Arial"/>
              </a:rPr>
              <a:t>PrusaSlicer</a:t>
            </a:r>
            <a:r>
              <a:rPr lang="en-AU">
                <a:latin typeface="Aptos"/>
                <a:cs typeface="Arial"/>
              </a:rPr>
              <a:t>). Plastic filament is fed into a moving print head, remelted, then precision-deposited layer upon layer onto a movable bed.</a:t>
            </a:r>
            <a:endParaRPr lang="en-AU" sz="3200" b="1">
              <a:latin typeface="Arial"/>
              <a:ea typeface="+mn-lt"/>
              <a:cs typeface="Arial"/>
            </a:endParaRPr>
          </a:p>
          <a:p>
            <a:endParaRPr lang="en-AU">
              <a:ea typeface="+mn-lt"/>
              <a:cs typeface="+mn-lt"/>
            </a:endParaRPr>
          </a:p>
        </p:txBody>
      </p:sp>
      <p:sp>
        <p:nvSpPr>
          <p:cNvPr id="5" name="Rectangle 4">
            <a:extLst>
              <a:ext uri="{FF2B5EF4-FFF2-40B4-BE49-F238E27FC236}">
                <a16:creationId xmlns:a16="http://schemas.microsoft.com/office/drawing/2014/main" id="{D437CDD0-DED6-60BE-971E-D8F3A8FA7920}"/>
              </a:ext>
            </a:extLst>
          </p:cNvPr>
          <p:cNvSpPr/>
          <p:nvPr/>
        </p:nvSpPr>
        <p:spPr>
          <a:xfrm>
            <a:off x="-10133" y="786"/>
            <a:ext cx="6213247" cy="6859207"/>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diagram of a 3d printer&#10;&#10;Description automatically generated">
            <a:extLst>
              <a:ext uri="{FF2B5EF4-FFF2-40B4-BE49-F238E27FC236}">
                <a16:creationId xmlns:a16="http://schemas.microsoft.com/office/drawing/2014/main" id="{85F759CC-9B08-9986-8731-CB15D823148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063" y="813312"/>
            <a:ext cx="6108730" cy="5216391"/>
          </a:xfrm>
          <a:prstGeom prst="rect">
            <a:avLst/>
          </a:prstGeom>
        </p:spPr>
      </p:pic>
    </p:spTree>
    <p:extLst>
      <p:ext uri="{BB962C8B-B14F-4D97-AF65-F5344CB8AC3E}">
        <p14:creationId xmlns:p14="http://schemas.microsoft.com/office/powerpoint/2010/main" val="23565919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C90208-E494-A389-08F6-9D20E541A86D}"/>
            </a:ext>
          </a:extLst>
        </p:cNvPr>
        <p:cNvGrpSpPr/>
        <p:nvPr/>
      </p:nvGrpSpPr>
      <p:grpSpPr>
        <a:xfrm>
          <a:off x="0" y="0"/>
          <a:ext cx="0" cy="0"/>
          <a:chOff x="0" y="0"/>
          <a:chExt cx="0" cy="0"/>
        </a:xfrm>
      </p:grpSpPr>
      <p:cxnSp>
        <p:nvCxnSpPr>
          <p:cNvPr id="6" name="Straight Arrow Connector 5">
            <a:extLst>
              <a:ext uri="{FF2B5EF4-FFF2-40B4-BE49-F238E27FC236}">
                <a16:creationId xmlns:a16="http://schemas.microsoft.com/office/drawing/2014/main" id="{F5550E54-6834-91E6-02B3-F32706143123}"/>
              </a:ext>
            </a:extLst>
          </p:cNvPr>
          <p:cNvCxnSpPr/>
          <p:nvPr/>
        </p:nvCxnSpPr>
        <p:spPr>
          <a:xfrm flipV="1">
            <a:off x="7647086" y="4832816"/>
            <a:ext cx="3767136" cy="0"/>
          </a:xfrm>
          <a:prstGeom prst="straightConnector1">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7A4A3FF6-CD80-0BA1-A359-B36B756AAE5C}"/>
              </a:ext>
            </a:extLst>
          </p:cNvPr>
          <p:cNvSpPr/>
          <p:nvPr/>
        </p:nvSpPr>
        <p:spPr>
          <a:xfrm>
            <a:off x="6524501" y="2812544"/>
            <a:ext cx="5551114" cy="34690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r>
              <a:rPr lang="en-AU">
                <a:solidFill>
                  <a:srgbClr val="FFFFFF"/>
                </a:solidFill>
                <a:cs typeface="Arial"/>
              </a:rPr>
              <a:t>Your answers to the following questions will help guide your process:</a:t>
            </a:r>
          </a:p>
          <a:p>
            <a:pPr marL="857250" indent="-342900">
              <a:lnSpc>
                <a:spcPct val="120000"/>
              </a:lnSpc>
              <a:buFont typeface="Arial,Sans-Serif"/>
              <a:buChar char="•"/>
            </a:pPr>
            <a:r>
              <a:rPr lang="en-US">
                <a:solidFill>
                  <a:srgbClr val="FFFFFF"/>
                </a:solidFill>
                <a:cs typeface="Arial"/>
              </a:rPr>
              <a:t>How are you going to use the print? Is it a functional or purely decorative object?</a:t>
            </a:r>
          </a:p>
          <a:p>
            <a:pPr marL="857250" indent="-342900">
              <a:lnSpc>
                <a:spcPct val="120000"/>
              </a:lnSpc>
              <a:buFont typeface="Arial,Sans-Serif"/>
              <a:buChar char="•"/>
            </a:pPr>
            <a:r>
              <a:rPr lang="en-US">
                <a:solidFill>
                  <a:srgbClr val="FFFFFF"/>
                </a:solidFill>
                <a:cs typeface="Arial"/>
              </a:rPr>
              <a:t>How much post-print finishing and assembly do you want to do?</a:t>
            </a:r>
            <a:endParaRPr lang="en-US"/>
          </a:p>
          <a:p>
            <a:endParaRPr lang="en-US">
              <a:solidFill>
                <a:srgbClr val="FFFFFF"/>
              </a:solidFill>
              <a:cs typeface="Arial"/>
            </a:endParaRPr>
          </a:p>
          <a:p>
            <a:r>
              <a:rPr lang="en-US">
                <a:solidFill>
                  <a:srgbClr val="FFFFFF"/>
                </a:solidFill>
                <a:cs typeface="Arial"/>
              </a:rPr>
              <a:t>Decisions you make around settings in the slicing software will impact whether the printed object meets your expectations regarding strength and appearance.</a:t>
            </a:r>
            <a:endParaRPr lang="en-US" sz="2000" u="sng">
              <a:solidFill>
                <a:srgbClr val="FFFFFF"/>
              </a:solidFill>
              <a:latin typeface="Aptos"/>
              <a:cs typeface="Arial"/>
            </a:endParaRPr>
          </a:p>
          <a:p>
            <a:pPr marL="857250" indent="-342900">
              <a:lnSpc>
                <a:spcPct val="120000"/>
              </a:lnSpc>
              <a:buFont typeface="Arial"/>
              <a:buChar char="•"/>
            </a:pPr>
            <a:endParaRPr lang="en-US" sz="2000" u="sng">
              <a:cs typeface="Arial"/>
            </a:endParaRPr>
          </a:p>
        </p:txBody>
      </p:sp>
      <p:pic>
        <p:nvPicPr>
          <p:cNvPr id="5" name="Picture 4" descr="A toy car on a metal ledge&#10;&#10;AI-generated content may be incorrect.">
            <a:extLst>
              <a:ext uri="{FF2B5EF4-FFF2-40B4-BE49-F238E27FC236}">
                <a16:creationId xmlns:a16="http://schemas.microsoft.com/office/drawing/2014/main" id="{12CA8286-319C-F019-84B4-82F2A93F51D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a:fillRect/>
          </a:stretch>
        </p:blipFill>
        <p:spPr>
          <a:xfrm>
            <a:off x="-35723" y="1967"/>
            <a:ext cx="6177684" cy="6857988"/>
          </a:xfrm>
          <a:prstGeom prst="rect">
            <a:avLst/>
          </a:prstGeom>
        </p:spPr>
      </p:pic>
      <p:sp>
        <p:nvSpPr>
          <p:cNvPr id="2" name="TextBox 1">
            <a:extLst>
              <a:ext uri="{FF2B5EF4-FFF2-40B4-BE49-F238E27FC236}">
                <a16:creationId xmlns:a16="http://schemas.microsoft.com/office/drawing/2014/main" id="{2A65469B-D9D1-7F33-C142-C76CE8AF2675}"/>
              </a:ext>
            </a:extLst>
          </p:cNvPr>
          <p:cNvSpPr txBox="1"/>
          <p:nvPr/>
        </p:nvSpPr>
        <p:spPr>
          <a:xfrm>
            <a:off x="6522440" y="933276"/>
            <a:ext cx="460276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AU" sz="4000">
                <a:solidFill>
                  <a:srgbClr val="FFFFFF"/>
                </a:solidFill>
                <a:latin typeface="Aptos Display" panose="020B0004020202020204" pitchFamily="34" charset="0"/>
              </a:rPr>
              <a:t>What do you expect of the printed object?</a:t>
            </a:r>
            <a:endParaRPr lang="en-AU" sz="4000">
              <a:latin typeface="Aptos Display" panose="020B0004020202020204" pitchFamily="34" charset="0"/>
            </a:endParaRPr>
          </a:p>
        </p:txBody>
      </p:sp>
    </p:spTree>
    <p:extLst>
      <p:ext uri="{BB962C8B-B14F-4D97-AF65-F5344CB8AC3E}">
        <p14:creationId xmlns:p14="http://schemas.microsoft.com/office/powerpoint/2010/main" val="28590660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holding a necklace&#10;&#10;AI-generated content may be incorrect.">
            <a:extLst>
              <a:ext uri="{FF2B5EF4-FFF2-40B4-BE49-F238E27FC236}">
                <a16:creationId xmlns:a16="http://schemas.microsoft.com/office/drawing/2014/main" id="{608733BD-8837-70B9-C91B-DACB5BE75EEB}"/>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454" y="-539"/>
            <a:ext cx="6092162" cy="6871640"/>
          </a:xfrm>
          <a:prstGeom prst="rect">
            <a:avLst/>
          </a:prstGeom>
        </p:spPr>
      </p:pic>
      <p:sp>
        <p:nvSpPr>
          <p:cNvPr id="2" name="TextBox 1">
            <a:extLst>
              <a:ext uri="{FF2B5EF4-FFF2-40B4-BE49-F238E27FC236}">
                <a16:creationId xmlns:a16="http://schemas.microsoft.com/office/drawing/2014/main" id="{A6A691A8-0E9A-E55E-9CCF-8C78DBB9B179}"/>
              </a:ext>
            </a:extLst>
          </p:cNvPr>
          <p:cNvSpPr txBox="1"/>
          <p:nvPr/>
        </p:nvSpPr>
        <p:spPr>
          <a:xfrm>
            <a:off x="6629651" y="3191584"/>
            <a:ext cx="4756732" cy="2978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spcBef>
                <a:spcPct val="0"/>
              </a:spcBef>
            </a:pPr>
            <a:r>
              <a:rPr lang="en-US" sz="2800" b="1" dirty="0">
                <a:latin typeface="Aptos Narrow"/>
              </a:rPr>
              <a:t>101 Workshop</a:t>
            </a:r>
          </a:p>
          <a:p>
            <a:pPr>
              <a:lnSpc>
                <a:spcPct val="90000"/>
              </a:lnSpc>
              <a:spcBef>
                <a:spcPct val="0"/>
              </a:spcBef>
            </a:pPr>
            <a:r>
              <a:rPr lang="en-US" sz="6000" b="1" dirty="0">
                <a:latin typeface="Aptos Narrow"/>
              </a:rPr>
              <a:t>3D Printing -</a:t>
            </a:r>
          </a:p>
          <a:p>
            <a:pPr>
              <a:lnSpc>
                <a:spcPct val="90000"/>
              </a:lnSpc>
              <a:spcBef>
                <a:spcPct val="0"/>
              </a:spcBef>
            </a:pPr>
            <a:r>
              <a:rPr lang="en-US" sz="6000" b="1" dirty="0">
                <a:latin typeface="Aptos Narrow"/>
              </a:rPr>
              <a:t>Keepsakes and Talismans</a:t>
            </a:r>
          </a:p>
        </p:txBody>
      </p:sp>
    </p:spTree>
    <p:extLst>
      <p:ext uri="{BB962C8B-B14F-4D97-AF65-F5344CB8AC3E}">
        <p14:creationId xmlns:p14="http://schemas.microsoft.com/office/powerpoint/2010/main" val="14394559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D25FE4-0745-8069-E0E0-5A1F9FAD5A59}"/>
            </a:ext>
          </a:extLst>
        </p:cNvPr>
        <p:cNvGrpSpPr/>
        <p:nvPr/>
      </p:nvGrpSpPr>
      <p:grpSpPr>
        <a:xfrm>
          <a:off x="0" y="0"/>
          <a:ext cx="0" cy="0"/>
          <a:chOff x="0" y="0"/>
          <a:chExt cx="0" cy="0"/>
        </a:xfrm>
      </p:grpSpPr>
      <p:sp>
        <p:nvSpPr>
          <p:cNvPr id="20" name="Title 1">
            <a:extLst>
              <a:ext uri="{FF2B5EF4-FFF2-40B4-BE49-F238E27FC236}">
                <a16:creationId xmlns:a16="http://schemas.microsoft.com/office/drawing/2014/main" id="{36F96D28-0633-A862-0DC3-D56EE01B96C0}"/>
              </a:ext>
            </a:extLst>
          </p:cNvPr>
          <p:cNvSpPr txBox="1">
            <a:spLocks/>
          </p:cNvSpPr>
          <p:nvPr/>
        </p:nvSpPr>
        <p:spPr>
          <a:xfrm>
            <a:off x="4003431" y="346322"/>
            <a:ext cx="4179943" cy="81379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AU" sz="4000">
                <a:solidFill>
                  <a:srgbClr val="FFFFFF"/>
                </a:solidFill>
                <a:latin typeface="Aptos Display" panose="020B0004020202020204" pitchFamily="34" charset="0"/>
                <a:cs typeface="Arial"/>
              </a:rPr>
              <a:t>What is Slicing?</a:t>
            </a:r>
          </a:p>
        </p:txBody>
      </p:sp>
      <p:cxnSp>
        <p:nvCxnSpPr>
          <p:cNvPr id="22" name="Straight Arrow Connector 21">
            <a:extLst>
              <a:ext uri="{FF2B5EF4-FFF2-40B4-BE49-F238E27FC236}">
                <a16:creationId xmlns:a16="http://schemas.microsoft.com/office/drawing/2014/main" id="{FB92ED41-2AEB-94BE-6D97-EB3D2A556568}"/>
              </a:ext>
            </a:extLst>
          </p:cNvPr>
          <p:cNvCxnSpPr>
            <a:cxnSpLocks/>
          </p:cNvCxnSpPr>
          <p:nvPr/>
        </p:nvCxnSpPr>
        <p:spPr>
          <a:xfrm>
            <a:off x="2431914" y="985351"/>
            <a:ext cx="7609599" cy="0"/>
          </a:xfrm>
          <a:prstGeom prst="straightConnector1">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E7364233-C269-F12F-4817-C5708F99D2DA}"/>
              </a:ext>
            </a:extLst>
          </p:cNvPr>
          <p:cNvSpPr txBox="1"/>
          <p:nvPr/>
        </p:nvSpPr>
        <p:spPr>
          <a:xfrm>
            <a:off x="412804" y="1512281"/>
            <a:ext cx="10916000" cy="646331"/>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solidFill>
                  <a:srgbClr val="FFFFFF"/>
                </a:solidFill>
                <a:latin typeface="Aptos"/>
                <a:ea typeface="+mn-lt"/>
                <a:cs typeface="Arial"/>
              </a:rPr>
              <a:t>The act of converting a 3D model into a set of instructions a 3D printer can execute is called </a:t>
            </a:r>
            <a:r>
              <a:rPr lang="en-US" b="1">
                <a:solidFill>
                  <a:srgbClr val="FFFFFF"/>
                </a:solidFill>
                <a:latin typeface="Aptos"/>
                <a:ea typeface="+mn-lt"/>
                <a:cs typeface="Arial"/>
              </a:rPr>
              <a:t>Slicing.</a:t>
            </a:r>
            <a:r>
              <a:rPr lang="en-US">
                <a:solidFill>
                  <a:srgbClr val="FFFFFF"/>
                </a:solidFill>
                <a:latin typeface="Aptos"/>
                <a:ea typeface="+mn-lt"/>
                <a:cs typeface="Arial"/>
              </a:rPr>
              <a:t> </a:t>
            </a:r>
            <a:r>
              <a:rPr lang="en-US">
                <a:solidFill>
                  <a:srgbClr val="FFFFFF"/>
                </a:solidFill>
                <a:latin typeface="Aptos"/>
                <a:ea typeface="+mn-lt"/>
                <a:cs typeface="+mn-lt"/>
              </a:rPr>
              <a:t>Slicing is a critical step in the process of 3D printing.</a:t>
            </a:r>
            <a:endParaRPr lang="en-US">
              <a:latin typeface="Aptos"/>
            </a:endParaRPr>
          </a:p>
        </p:txBody>
      </p:sp>
      <p:sp>
        <p:nvSpPr>
          <p:cNvPr id="4" name="TextBox 3">
            <a:extLst>
              <a:ext uri="{FF2B5EF4-FFF2-40B4-BE49-F238E27FC236}">
                <a16:creationId xmlns:a16="http://schemas.microsoft.com/office/drawing/2014/main" id="{7D4BF1FF-8F82-C408-3E83-3DA2298EA671}"/>
              </a:ext>
            </a:extLst>
          </p:cNvPr>
          <p:cNvSpPr txBox="1"/>
          <p:nvPr/>
        </p:nvSpPr>
        <p:spPr>
          <a:xfrm>
            <a:off x="629227" y="4339025"/>
            <a:ext cx="10952017" cy="20313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rgbClr val="FFFFFF"/>
                </a:solidFill>
                <a:latin typeface="Aptos" panose="020B0004020202020204" pitchFamily="34" charset="0"/>
                <a:ea typeface="+mn-lt"/>
                <a:cs typeface="+mn-lt"/>
              </a:rPr>
              <a:t>Below are the primary factors that require decisions when preparing a 3D model for printing using </a:t>
            </a:r>
            <a:r>
              <a:rPr lang="en-US" err="1">
                <a:solidFill>
                  <a:srgbClr val="FFFFFF"/>
                </a:solidFill>
                <a:latin typeface="Aptos" panose="020B0004020202020204" pitchFamily="34" charset="0"/>
                <a:ea typeface="+mn-lt"/>
                <a:cs typeface="+mn-lt"/>
              </a:rPr>
              <a:t>PrusaSlicer</a:t>
            </a:r>
            <a:r>
              <a:rPr lang="en-US">
                <a:solidFill>
                  <a:srgbClr val="FFFFFF"/>
                </a:solidFill>
                <a:latin typeface="Aptos" panose="020B0004020202020204" pitchFamily="34" charset="0"/>
                <a:ea typeface="+mn-lt"/>
                <a:cs typeface="+mn-lt"/>
              </a:rPr>
              <a:t>:</a:t>
            </a:r>
            <a:endParaRPr lang="en-US">
              <a:solidFill>
                <a:srgbClr val="FFFFFF"/>
              </a:solidFill>
              <a:latin typeface="Aptos" panose="020B0004020202020204" pitchFamily="34" charset="0"/>
              <a:cs typeface="Arial"/>
            </a:endParaRPr>
          </a:p>
          <a:p>
            <a:pPr marL="285750" indent="-285750">
              <a:buFont typeface="Arial"/>
              <a:buChar char="•"/>
            </a:pPr>
            <a:r>
              <a:rPr lang="en-US">
                <a:solidFill>
                  <a:srgbClr val="FFFFFF"/>
                </a:solidFill>
                <a:latin typeface="Aptos" panose="020B0004020202020204" pitchFamily="34" charset="0"/>
                <a:ea typeface="+mn-lt"/>
                <a:cs typeface="+mn-lt"/>
              </a:rPr>
              <a:t>Print Settings (thickness of each layer; quality versus speed)</a:t>
            </a:r>
            <a:endParaRPr lang="en-US">
              <a:solidFill>
                <a:srgbClr val="FFFFFF"/>
              </a:solidFill>
              <a:latin typeface="Aptos" panose="020B0004020202020204" pitchFamily="34" charset="0"/>
              <a:cs typeface="Arial"/>
            </a:endParaRPr>
          </a:p>
          <a:p>
            <a:pPr marL="285750" indent="-285750">
              <a:buFont typeface="Arial"/>
              <a:buChar char="•"/>
            </a:pPr>
            <a:r>
              <a:rPr lang="en-US">
                <a:solidFill>
                  <a:srgbClr val="FFFFFF"/>
                </a:solidFill>
                <a:latin typeface="Aptos" panose="020B0004020202020204" pitchFamily="34" charset="0"/>
                <a:ea typeface="+mn-lt"/>
                <a:cs typeface="+mn-lt"/>
              </a:rPr>
              <a:t>Filament (choice on Open Lab computers limited to filament brands/polymers on hand)</a:t>
            </a:r>
            <a:endParaRPr lang="en-US">
              <a:solidFill>
                <a:srgbClr val="FFFFFF"/>
              </a:solidFill>
              <a:latin typeface="Aptos" panose="020B0004020202020204" pitchFamily="34" charset="0"/>
              <a:cs typeface="Arial"/>
            </a:endParaRPr>
          </a:p>
          <a:p>
            <a:pPr marL="285750" indent="-285750">
              <a:buFont typeface="Arial"/>
              <a:buChar char="•"/>
            </a:pPr>
            <a:r>
              <a:rPr lang="en-US">
                <a:solidFill>
                  <a:srgbClr val="FFFFFF"/>
                </a:solidFill>
                <a:latin typeface="Aptos" panose="020B0004020202020204" pitchFamily="34" charset="0"/>
                <a:ea typeface="+mn-lt"/>
                <a:cs typeface="+mn-lt"/>
              </a:rPr>
              <a:t>Printer (choice on Open Lab computers limited to 2 printer models and 0.4mm nozzles)</a:t>
            </a:r>
            <a:endParaRPr lang="en-US">
              <a:solidFill>
                <a:srgbClr val="FFFFFF"/>
              </a:solidFill>
              <a:latin typeface="Aptos" panose="020B0004020202020204" pitchFamily="34" charset="0"/>
              <a:cs typeface="Calibri"/>
            </a:endParaRPr>
          </a:p>
          <a:p>
            <a:pPr marL="285750" indent="-285750">
              <a:buFont typeface="Arial"/>
              <a:buChar char="•"/>
            </a:pPr>
            <a:r>
              <a:rPr lang="en-US">
                <a:solidFill>
                  <a:srgbClr val="FFFFFF"/>
                </a:solidFill>
                <a:latin typeface="Aptos" panose="020B0004020202020204" pitchFamily="34" charset="0"/>
                <a:cs typeface="Calibri"/>
              </a:rPr>
              <a:t>Supports (removable scaffold printed where necessary to provide support for object geometry [overhangs, undercuts] that would otherwise not print successfully. Which support type? Where are they required?</a:t>
            </a:r>
            <a:endParaRPr lang="en-US">
              <a:solidFill>
                <a:srgbClr val="FFFFFF"/>
              </a:solidFill>
              <a:latin typeface="Aptos" panose="020B0004020202020204" pitchFamily="34" charset="0"/>
              <a:ea typeface="+mn-lt"/>
              <a:cs typeface="+mn-lt"/>
            </a:endParaRPr>
          </a:p>
          <a:p>
            <a:pPr marL="285750" indent="-285750">
              <a:buFont typeface="Arial"/>
              <a:buChar char="•"/>
            </a:pPr>
            <a:r>
              <a:rPr lang="en-US">
                <a:solidFill>
                  <a:srgbClr val="FFFFFF"/>
                </a:solidFill>
                <a:latin typeface="Aptos" panose="020B0004020202020204" pitchFamily="34" charset="0"/>
                <a:cs typeface="Calibri"/>
              </a:rPr>
              <a:t>Infill (the geometry and density of </a:t>
            </a:r>
            <a:r>
              <a:rPr lang="en-US">
                <a:solidFill>
                  <a:srgbClr val="FFFFFF"/>
                </a:solidFill>
                <a:latin typeface="Aptos" panose="020B0004020202020204" pitchFamily="34" charset="0"/>
                <a:ea typeface="+mn-lt"/>
                <a:cs typeface="+mn-lt"/>
              </a:rPr>
              <a:t>the internal structure to be between the external walls of the object.</a:t>
            </a:r>
          </a:p>
        </p:txBody>
      </p:sp>
      <p:sp>
        <p:nvSpPr>
          <p:cNvPr id="5" name="Rectangle: Rounded Corners 4">
            <a:extLst>
              <a:ext uri="{FF2B5EF4-FFF2-40B4-BE49-F238E27FC236}">
                <a16:creationId xmlns:a16="http://schemas.microsoft.com/office/drawing/2014/main" id="{F92FB43A-EC1D-BDA0-307C-131B7660D450}"/>
              </a:ext>
            </a:extLst>
          </p:cNvPr>
          <p:cNvSpPr/>
          <p:nvPr/>
        </p:nvSpPr>
        <p:spPr>
          <a:xfrm>
            <a:off x="2147456" y="2684318"/>
            <a:ext cx="2112818" cy="1235363"/>
          </a:xfrm>
          <a:prstGeom prst="roundRect">
            <a:avLst/>
          </a:prstGeom>
          <a:solidFill>
            <a:srgbClr val="FE8D04"/>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000">
                <a:solidFill>
                  <a:srgbClr val="FFFFFF"/>
                </a:solidFill>
                <a:latin typeface="Aptos"/>
                <a:cs typeface="Calibri"/>
              </a:rPr>
              <a:t>3D Model</a:t>
            </a:r>
            <a:endParaRPr lang="en-US">
              <a:solidFill>
                <a:srgbClr val="FFFFFF"/>
              </a:solidFill>
              <a:latin typeface="Aptos"/>
              <a:cs typeface="Calibri"/>
            </a:endParaRPr>
          </a:p>
          <a:p>
            <a:pPr algn="ctr"/>
            <a:r>
              <a:rPr lang="en-US" sz="2000">
                <a:solidFill>
                  <a:srgbClr val="FFFFFF"/>
                </a:solidFill>
                <a:latin typeface="Aptos"/>
                <a:cs typeface="Calibri"/>
              </a:rPr>
              <a:t>(typically an STL file)</a:t>
            </a:r>
          </a:p>
        </p:txBody>
      </p:sp>
      <p:sp>
        <p:nvSpPr>
          <p:cNvPr id="6" name="Rectangle: Rounded Corners 5">
            <a:extLst>
              <a:ext uri="{FF2B5EF4-FFF2-40B4-BE49-F238E27FC236}">
                <a16:creationId xmlns:a16="http://schemas.microsoft.com/office/drawing/2014/main" id="{87A10C62-9ACE-B8ED-5599-7CB1EEF16317}"/>
              </a:ext>
            </a:extLst>
          </p:cNvPr>
          <p:cNvSpPr/>
          <p:nvPr/>
        </p:nvSpPr>
        <p:spPr>
          <a:xfrm>
            <a:off x="5051138" y="2684318"/>
            <a:ext cx="2112818" cy="1235363"/>
          </a:xfrm>
          <a:prstGeom prst="roundRect">
            <a:avLst/>
          </a:prstGeom>
          <a:solidFill>
            <a:srgbClr val="FE8D04"/>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000">
                <a:solidFill>
                  <a:srgbClr val="FFFFFF"/>
                </a:solidFill>
                <a:latin typeface="Aptos"/>
                <a:cs typeface="Calibri"/>
              </a:rPr>
              <a:t>Slicing</a:t>
            </a:r>
          </a:p>
          <a:p>
            <a:pPr algn="ctr"/>
            <a:r>
              <a:rPr lang="en-US" sz="2000">
                <a:solidFill>
                  <a:srgbClr val="FFFFFF"/>
                </a:solidFill>
                <a:latin typeface="Aptos"/>
                <a:cs typeface="Calibri"/>
              </a:rPr>
              <a:t>(G-code file)</a:t>
            </a:r>
          </a:p>
        </p:txBody>
      </p:sp>
      <p:sp>
        <p:nvSpPr>
          <p:cNvPr id="7" name="Rectangle: Rounded Corners 6">
            <a:extLst>
              <a:ext uri="{FF2B5EF4-FFF2-40B4-BE49-F238E27FC236}">
                <a16:creationId xmlns:a16="http://schemas.microsoft.com/office/drawing/2014/main" id="{A6BF9043-DB34-3F81-F928-C4850FEA8A91}"/>
              </a:ext>
            </a:extLst>
          </p:cNvPr>
          <p:cNvSpPr/>
          <p:nvPr/>
        </p:nvSpPr>
        <p:spPr>
          <a:xfrm>
            <a:off x="7954820" y="2649681"/>
            <a:ext cx="2112818" cy="1235363"/>
          </a:xfrm>
          <a:prstGeom prst="roundRect">
            <a:avLst/>
          </a:prstGeom>
          <a:solidFill>
            <a:srgbClr val="FE8D04"/>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000">
                <a:solidFill>
                  <a:srgbClr val="FFFFFF"/>
                </a:solidFill>
                <a:latin typeface="Aptos"/>
                <a:cs typeface="Calibri"/>
              </a:rPr>
              <a:t>3D Printer</a:t>
            </a:r>
          </a:p>
        </p:txBody>
      </p:sp>
      <p:sp>
        <p:nvSpPr>
          <p:cNvPr id="8" name="Arrow: Right 7">
            <a:extLst>
              <a:ext uri="{FF2B5EF4-FFF2-40B4-BE49-F238E27FC236}">
                <a16:creationId xmlns:a16="http://schemas.microsoft.com/office/drawing/2014/main" id="{A664AAD9-4E84-3A34-0C18-668F4F7209E0}"/>
              </a:ext>
            </a:extLst>
          </p:cNvPr>
          <p:cNvSpPr/>
          <p:nvPr/>
        </p:nvSpPr>
        <p:spPr>
          <a:xfrm>
            <a:off x="4479636" y="3232727"/>
            <a:ext cx="369454" cy="138545"/>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9" name="Arrow: Right 8">
            <a:extLst>
              <a:ext uri="{FF2B5EF4-FFF2-40B4-BE49-F238E27FC236}">
                <a16:creationId xmlns:a16="http://schemas.microsoft.com/office/drawing/2014/main" id="{2DE116D5-5F70-BA52-B45A-B7069E58857B}"/>
              </a:ext>
            </a:extLst>
          </p:cNvPr>
          <p:cNvSpPr/>
          <p:nvPr/>
        </p:nvSpPr>
        <p:spPr>
          <a:xfrm>
            <a:off x="7394863" y="3221181"/>
            <a:ext cx="369454" cy="138545"/>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377899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760429-3E4B-DE4D-B978-C9D5814B756D}"/>
            </a:ext>
          </a:extLst>
        </p:cNvPr>
        <p:cNvGrpSpPr/>
        <p:nvPr/>
      </p:nvGrpSpPr>
      <p:grpSpPr>
        <a:xfrm>
          <a:off x="0" y="0"/>
          <a:ext cx="0" cy="0"/>
          <a:chOff x="0" y="0"/>
          <a:chExt cx="0" cy="0"/>
        </a:xfrm>
      </p:grpSpPr>
      <p:sp>
        <p:nvSpPr>
          <p:cNvPr id="20" name="Title 1">
            <a:extLst>
              <a:ext uri="{FF2B5EF4-FFF2-40B4-BE49-F238E27FC236}">
                <a16:creationId xmlns:a16="http://schemas.microsoft.com/office/drawing/2014/main" id="{5408FBF3-9D99-ACE5-8F12-BED57B9C201E}"/>
              </a:ext>
            </a:extLst>
          </p:cNvPr>
          <p:cNvSpPr txBox="1">
            <a:spLocks/>
          </p:cNvSpPr>
          <p:nvPr/>
        </p:nvSpPr>
        <p:spPr>
          <a:xfrm>
            <a:off x="6464202" y="503134"/>
            <a:ext cx="3831265" cy="93264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AU" sz="4000" i="0" u="none" strike="noStrike">
                <a:solidFill>
                  <a:srgbClr val="FFFFFF"/>
                </a:solidFill>
                <a:effectLst/>
                <a:latin typeface="Aptos Display" panose="020B0004020202020204" pitchFamily="34" charset="0"/>
                <a:cs typeface="Arial"/>
              </a:rPr>
              <a:t>Slicing Decisions</a:t>
            </a:r>
            <a:endParaRPr lang="en-AU" sz="4000">
              <a:solidFill>
                <a:srgbClr val="FFFFFF"/>
              </a:solidFill>
              <a:latin typeface="Aptos Display" panose="020B0004020202020204" pitchFamily="34" charset="0"/>
              <a:cs typeface="Arial"/>
            </a:endParaRPr>
          </a:p>
        </p:txBody>
      </p:sp>
      <p:pic>
        <p:nvPicPr>
          <p:cNvPr id="6" name="Graphic 5">
            <a:extLst>
              <a:ext uri="{FF2B5EF4-FFF2-40B4-BE49-F238E27FC236}">
                <a16:creationId xmlns:a16="http://schemas.microsoft.com/office/drawing/2014/main" id="{24DD5C4A-8A5A-E4CD-5D0F-A7BBC7C33FE4}"/>
              </a:ext>
            </a:extLst>
          </p:cNvPr>
          <p:cNvPicPr>
            <a:picLocks noChangeAspect="1"/>
          </p:cNvPicPr>
          <p:nvPr/>
        </p:nvPicPr>
        <p:blipFill rotWithShape="1">
          <a:blip>
            <a:extLst>
              <a:ext uri="{28A0092B-C50C-407E-A947-70E740481C1C}">
                <a14:useLocalDpi xmlns:a14="http://schemas.microsoft.com/office/drawing/2010/main" val="0"/>
              </a:ext>
              <a:ext uri="{96DAC541-7B7A-43D3-8B79-37D633B846F1}">
                <asvg:svgBlip xmlns:asvg="http://schemas.microsoft.com/office/drawing/2016/SVG/main" r:embed="rId3"/>
              </a:ext>
            </a:extLst>
          </a:blip>
          <a:srcRect l="39446" t="42567" r="45224" b="47851"/>
          <a:stretch/>
        </p:blipFill>
        <p:spPr>
          <a:xfrm>
            <a:off x="6473152" y="1711059"/>
            <a:ext cx="456620" cy="407089"/>
          </a:xfrm>
          <a:prstGeom prst="rect">
            <a:avLst/>
          </a:prstGeom>
        </p:spPr>
      </p:pic>
      <p:pic>
        <p:nvPicPr>
          <p:cNvPr id="10" name="Graphic 9">
            <a:extLst>
              <a:ext uri="{FF2B5EF4-FFF2-40B4-BE49-F238E27FC236}">
                <a16:creationId xmlns:a16="http://schemas.microsoft.com/office/drawing/2014/main" id="{73731AED-B330-8C6E-3759-A607D995719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442858" y="2323508"/>
            <a:ext cx="458963" cy="571238"/>
          </a:xfrm>
          <a:prstGeom prst="rect">
            <a:avLst/>
          </a:prstGeom>
        </p:spPr>
      </p:pic>
      <p:sp>
        <p:nvSpPr>
          <p:cNvPr id="31" name="TextBox 30">
            <a:extLst>
              <a:ext uri="{FF2B5EF4-FFF2-40B4-BE49-F238E27FC236}">
                <a16:creationId xmlns:a16="http://schemas.microsoft.com/office/drawing/2014/main" id="{A4FC9A93-C3CE-98B7-993E-0484395F435B}"/>
              </a:ext>
            </a:extLst>
          </p:cNvPr>
          <p:cNvSpPr txBox="1"/>
          <p:nvPr/>
        </p:nvSpPr>
        <p:spPr>
          <a:xfrm>
            <a:off x="6930283" y="1711059"/>
            <a:ext cx="5260688" cy="4401205"/>
          </a:xfrm>
          <a:prstGeom prst="rect">
            <a:avLst/>
          </a:prstGeom>
          <a:noFill/>
        </p:spPr>
        <p:txBody>
          <a:bodyPr wrap="square" lIns="91440" tIns="45720" rIns="91440" bIns="45720" rtlCol="0" anchor="t">
            <a:spAutoFit/>
          </a:bodyPr>
          <a:lstStyle/>
          <a:p>
            <a:r>
              <a:rPr lang="en-US" sz="2000">
                <a:solidFill>
                  <a:srgbClr val="FFFFFF"/>
                </a:solidFill>
                <a:latin typeface="Aptos"/>
                <a:cs typeface="Arial"/>
              </a:rPr>
              <a:t>Speed will always compromise quality</a:t>
            </a:r>
          </a:p>
          <a:p>
            <a:endParaRPr lang="en-US" sz="2000">
              <a:solidFill>
                <a:srgbClr val="FFFFFF"/>
              </a:solidFill>
              <a:latin typeface="Aptos"/>
              <a:cs typeface="Arial" panose="020B0604020202020204" pitchFamily="34" charset="0"/>
            </a:endParaRPr>
          </a:p>
          <a:p>
            <a:r>
              <a:rPr lang="en-US" sz="2000">
                <a:solidFill>
                  <a:srgbClr val="FFFFFF"/>
                </a:solidFill>
                <a:latin typeface="Aptos"/>
                <a:cs typeface="Arial"/>
              </a:rPr>
              <a:t>Quality is clear option for overnight print runs</a:t>
            </a:r>
          </a:p>
          <a:p>
            <a:endParaRPr lang="en-US" sz="2000">
              <a:solidFill>
                <a:srgbClr val="FFFFFF"/>
              </a:solidFill>
              <a:latin typeface="Aptos"/>
              <a:cs typeface="Arial" panose="020B0604020202020204" pitchFamily="34" charset="0"/>
            </a:endParaRPr>
          </a:p>
          <a:p>
            <a:r>
              <a:rPr lang="en-US" sz="2000">
                <a:solidFill>
                  <a:srgbClr val="FFFFFF"/>
                </a:solidFill>
                <a:latin typeface="Aptos"/>
                <a:cs typeface="Arial"/>
              </a:rPr>
              <a:t>Infill &gt; than 30% will not improve strength</a:t>
            </a:r>
          </a:p>
          <a:p>
            <a:endParaRPr lang="en-US" sz="2000">
              <a:solidFill>
                <a:srgbClr val="FFFFFF"/>
              </a:solidFill>
              <a:latin typeface="Aptos"/>
              <a:cs typeface="Arial" panose="020B0604020202020204" pitchFamily="34" charset="0"/>
            </a:endParaRPr>
          </a:p>
          <a:p>
            <a:r>
              <a:rPr lang="en-US" sz="2000">
                <a:solidFill>
                  <a:srgbClr val="FFFFFF"/>
                </a:solidFill>
                <a:latin typeface="Aptos"/>
                <a:cs typeface="Arial"/>
              </a:rPr>
              <a:t>Assign supports ‘Everywhere’ for unattended print runs</a:t>
            </a:r>
          </a:p>
          <a:p>
            <a:endParaRPr lang="en-US" sz="2000">
              <a:solidFill>
                <a:srgbClr val="FFFFFF"/>
              </a:solidFill>
              <a:latin typeface="Aptos"/>
              <a:cs typeface="Arial" panose="020B0604020202020204" pitchFamily="34" charset="0"/>
            </a:endParaRPr>
          </a:p>
          <a:p>
            <a:r>
              <a:rPr lang="en-US" sz="2000">
                <a:solidFill>
                  <a:srgbClr val="FFFFFF"/>
                </a:solidFill>
                <a:latin typeface="Aptos"/>
                <a:cs typeface="Arial"/>
              </a:rPr>
              <a:t>Can less filament be used or surface quality improved by reorienting a model on the plate?</a:t>
            </a:r>
          </a:p>
          <a:p>
            <a:endParaRPr lang="en-US" sz="2000">
              <a:solidFill>
                <a:srgbClr val="FFFFFF"/>
              </a:solidFill>
              <a:latin typeface="Aptos"/>
              <a:cs typeface="Arial" panose="020B0604020202020204" pitchFamily="34" charset="0"/>
            </a:endParaRPr>
          </a:p>
          <a:p>
            <a:r>
              <a:rPr lang="en-US" sz="2000">
                <a:solidFill>
                  <a:srgbClr val="FFFFFF"/>
                </a:solidFill>
                <a:cs typeface="Arial"/>
              </a:rPr>
              <a:t>Can less filament be used or surface quality improved by cutting the model into sections</a:t>
            </a:r>
            <a:r>
              <a:rPr lang="en-US" sz="2000">
                <a:solidFill>
                  <a:srgbClr val="FFFFFF"/>
                </a:solidFill>
                <a:latin typeface="Aptos"/>
                <a:cs typeface="Arial"/>
              </a:rPr>
              <a:t>? </a:t>
            </a:r>
          </a:p>
        </p:txBody>
      </p:sp>
      <p:pic>
        <p:nvPicPr>
          <p:cNvPr id="38" name="Graphic 37">
            <a:extLst>
              <a:ext uri="{FF2B5EF4-FFF2-40B4-BE49-F238E27FC236}">
                <a16:creationId xmlns:a16="http://schemas.microsoft.com/office/drawing/2014/main" id="{3E77768A-D084-96D2-66AC-7F98E3F3096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396225" y="3679360"/>
            <a:ext cx="552227" cy="355661"/>
          </a:xfrm>
          <a:prstGeom prst="rect">
            <a:avLst/>
          </a:prstGeom>
        </p:spPr>
      </p:pic>
      <p:pic>
        <p:nvPicPr>
          <p:cNvPr id="40" name="Graphic 39">
            <a:extLst>
              <a:ext uri="{FF2B5EF4-FFF2-40B4-BE49-F238E27FC236}">
                <a16:creationId xmlns:a16="http://schemas.microsoft.com/office/drawing/2014/main" id="{92FBB28D-2868-05CB-11BB-6932D72EC24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378853" y="4526636"/>
            <a:ext cx="554737" cy="439549"/>
          </a:xfrm>
          <a:prstGeom prst="rect">
            <a:avLst/>
          </a:prstGeom>
        </p:spPr>
      </p:pic>
      <p:pic>
        <p:nvPicPr>
          <p:cNvPr id="42" name="Graphic 41">
            <a:extLst>
              <a:ext uri="{FF2B5EF4-FFF2-40B4-BE49-F238E27FC236}">
                <a16:creationId xmlns:a16="http://schemas.microsoft.com/office/drawing/2014/main" id="{8DDB21E6-0900-7EEF-B1D4-22CE3F498CE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457715" y="5438275"/>
            <a:ext cx="458337" cy="479320"/>
          </a:xfrm>
          <a:prstGeom prst="rect">
            <a:avLst/>
          </a:prstGeom>
        </p:spPr>
      </p:pic>
      <p:pic>
        <p:nvPicPr>
          <p:cNvPr id="48" name="Graphic 47">
            <a:extLst>
              <a:ext uri="{FF2B5EF4-FFF2-40B4-BE49-F238E27FC236}">
                <a16:creationId xmlns:a16="http://schemas.microsoft.com/office/drawing/2014/main" id="{09770E3E-AE59-F0D3-E5AA-7D14549834A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1555497">
            <a:off x="6401043" y="2883659"/>
            <a:ext cx="457201" cy="610023"/>
          </a:xfrm>
          <a:prstGeom prst="rect">
            <a:avLst/>
          </a:prstGeom>
        </p:spPr>
      </p:pic>
      <p:pic>
        <p:nvPicPr>
          <p:cNvPr id="2" name="Picture 1" descr="A computer screen shot of a car model&#10;&#10;AI-generated content may be incorrect.">
            <a:extLst>
              <a:ext uri="{FF2B5EF4-FFF2-40B4-BE49-F238E27FC236}">
                <a16:creationId xmlns:a16="http://schemas.microsoft.com/office/drawing/2014/main" id="{562A9C77-6EF6-1D57-C0CC-73240558E39F}"/>
              </a:ext>
            </a:extLst>
          </p:cNvPr>
          <p:cNvPicPr>
            <a:picLocks noChangeAspect="1"/>
          </p:cNvPicPr>
          <p:nvPr/>
        </p:nvPicPr>
        <p:blipFill>
          <a:blip r:embed="rId9" cstate="screen">
            <a:extLst>
              <a:ext uri="{28A0092B-C50C-407E-A947-70E740481C1C}">
                <a14:useLocalDpi xmlns:a14="http://schemas.microsoft.com/office/drawing/2010/main"/>
              </a:ext>
            </a:extLst>
          </a:blip>
          <a:srcRect r="-230" b="-153"/>
          <a:stretch>
            <a:fillRect/>
          </a:stretch>
        </p:blipFill>
        <p:spPr>
          <a:xfrm>
            <a:off x="-17270" y="0"/>
            <a:ext cx="6123337" cy="6861511"/>
          </a:xfrm>
          <a:prstGeom prst="rect">
            <a:avLst/>
          </a:prstGeom>
        </p:spPr>
      </p:pic>
    </p:spTree>
    <p:extLst>
      <p:ext uri="{BB962C8B-B14F-4D97-AF65-F5344CB8AC3E}">
        <p14:creationId xmlns:p14="http://schemas.microsoft.com/office/powerpoint/2010/main" val="144570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70C7E1-2CFE-1FB9-7F4A-0591F57CC70E}"/>
            </a:ext>
          </a:extLst>
        </p:cNvPr>
        <p:cNvGrpSpPr/>
        <p:nvPr/>
      </p:nvGrpSpPr>
      <p:grpSpPr>
        <a:xfrm>
          <a:off x="0" y="0"/>
          <a:ext cx="0" cy="0"/>
          <a:chOff x="0" y="0"/>
          <a:chExt cx="0" cy="0"/>
        </a:xfrm>
      </p:grpSpPr>
      <p:cxnSp>
        <p:nvCxnSpPr>
          <p:cNvPr id="6" name="Straight Arrow Connector 5">
            <a:extLst>
              <a:ext uri="{FF2B5EF4-FFF2-40B4-BE49-F238E27FC236}">
                <a16:creationId xmlns:a16="http://schemas.microsoft.com/office/drawing/2014/main" id="{C94FAA61-8647-543F-9538-97166855E09F}"/>
              </a:ext>
            </a:extLst>
          </p:cNvPr>
          <p:cNvCxnSpPr/>
          <p:nvPr/>
        </p:nvCxnSpPr>
        <p:spPr>
          <a:xfrm flipV="1">
            <a:off x="7381435" y="4413366"/>
            <a:ext cx="3767136" cy="0"/>
          </a:xfrm>
          <a:prstGeom prst="straightConnector1">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5003AC20-D97C-C00E-E298-5FCC1BD2DDB1}"/>
              </a:ext>
            </a:extLst>
          </p:cNvPr>
          <p:cNvSpPr/>
          <p:nvPr/>
        </p:nvSpPr>
        <p:spPr>
          <a:xfrm>
            <a:off x="6418981" y="2637772"/>
            <a:ext cx="5565096" cy="36158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en-AU" sz="2000">
                <a:solidFill>
                  <a:srgbClr val="FFFFFF"/>
                </a:solidFill>
                <a:latin typeface="Aptos"/>
                <a:cs typeface="Arial"/>
              </a:rPr>
              <a:t>Places to download include:</a:t>
            </a:r>
          </a:p>
          <a:p>
            <a:pPr marL="285750" indent="-285750">
              <a:buFont typeface="Arial"/>
              <a:buChar char="•"/>
            </a:pPr>
            <a:r>
              <a:rPr lang="en-AU" sz="2000">
                <a:solidFill>
                  <a:srgbClr val="FFFFFF"/>
                </a:solidFill>
                <a:latin typeface="Aptos"/>
                <a:cs typeface="Arial"/>
                <a:hlinkClick r:id="rId2"/>
              </a:rPr>
              <a:t>Printables</a:t>
            </a:r>
            <a:r>
              <a:rPr lang="en-AU" sz="2000">
                <a:solidFill>
                  <a:srgbClr val="FFFFFF"/>
                </a:solidFill>
                <a:latin typeface="Aptos"/>
                <a:cs typeface="Arial"/>
              </a:rPr>
              <a:t> (also accessible through a menu tab appearing at the top of the </a:t>
            </a:r>
            <a:r>
              <a:rPr lang="en-AU" sz="2000" err="1">
                <a:solidFill>
                  <a:srgbClr val="FFFFFF"/>
                </a:solidFill>
                <a:latin typeface="Aptos"/>
                <a:cs typeface="Arial"/>
              </a:rPr>
              <a:t>PrusaSlicer</a:t>
            </a:r>
            <a:r>
              <a:rPr lang="en-AU" sz="2000">
                <a:solidFill>
                  <a:srgbClr val="FFFFFF"/>
                </a:solidFill>
                <a:latin typeface="Aptos"/>
                <a:cs typeface="Arial"/>
              </a:rPr>
              <a:t> window</a:t>
            </a:r>
          </a:p>
          <a:p>
            <a:pPr marL="285750" indent="-285750">
              <a:buFont typeface="Arial"/>
              <a:buChar char="•"/>
            </a:pPr>
            <a:r>
              <a:rPr lang="en-AU" sz="2000">
                <a:solidFill>
                  <a:srgbClr val="FFFFFF"/>
                </a:solidFill>
                <a:latin typeface="Aptos"/>
                <a:cs typeface="Arial"/>
                <a:hlinkClick r:id="rId3"/>
              </a:rPr>
              <a:t>Thingiverse</a:t>
            </a:r>
            <a:endParaRPr lang="en-AU" sz="2000">
              <a:solidFill>
                <a:srgbClr val="FFFFFF"/>
              </a:solidFill>
              <a:latin typeface="Aptos"/>
              <a:cs typeface="Arial"/>
            </a:endParaRPr>
          </a:p>
          <a:p>
            <a:pPr marL="285750" indent="-285750">
              <a:buFont typeface="Arial"/>
              <a:buChar char="•"/>
            </a:pPr>
            <a:r>
              <a:rPr lang="en-AU" sz="2000" err="1">
                <a:solidFill>
                  <a:srgbClr val="FFFFFF"/>
                </a:solidFill>
                <a:latin typeface="Aptos"/>
                <a:cs typeface="Arial"/>
              </a:rPr>
              <a:t>Tinkercad</a:t>
            </a:r>
            <a:r>
              <a:rPr lang="en-AU" sz="2000">
                <a:solidFill>
                  <a:srgbClr val="FFFFFF"/>
                </a:solidFill>
                <a:latin typeface="Aptos"/>
                <a:cs typeface="Arial"/>
              </a:rPr>
              <a:t> library</a:t>
            </a:r>
          </a:p>
          <a:p>
            <a:pPr marL="285750" indent="-285750">
              <a:buFont typeface="Arial"/>
              <a:buChar char="•"/>
            </a:pPr>
            <a:r>
              <a:rPr lang="en-AU" sz="2000">
                <a:solidFill>
                  <a:srgbClr val="FFFFFF"/>
                </a:solidFill>
                <a:latin typeface="Aptos"/>
                <a:cs typeface="Arial"/>
              </a:rPr>
              <a:t>Many other free and fee sites</a:t>
            </a:r>
          </a:p>
          <a:p>
            <a:endParaRPr lang="en-AU">
              <a:solidFill>
                <a:srgbClr val="FFFFFF"/>
              </a:solidFill>
              <a:latin typeface="Aptos"/>
              <a:cs typeface="Arial"/>
            </a:endParaRPr>
          </a:p>
          <a:p>
            <a:endParaRPr lang="en-AU">
              <a:solidFill>
                <a:srgbClr val="FFFFFF"/>
              </a:solidFill>
              <a:latin typeface="Aptos"/>
              <a:cs typeface="Arial"/>
            </a:endParaRPr>
          </a:p>
          <a:p>
            <a:endParaRPr lang="en-AU" sz="2000">
              <a:solidFill>
                <a:srgbClr val="FFFFFF"/>
              </a:solidFill>
              <a:latin typeface="Aptos"/>
              <a:cs typeface="Arial"/>
            </a:endParaRPr>
          </a:p>
        </p:txBody>
      </p:sp>
      <p:pic>
        <p:nvPicPr>
          <p:cNvPr id="5" name="Picture 4" descr="A hand holding a gold object on a black surface&#10;&#10;AI-generated content may be incorrect.">
            <a:extLst>
              <a:ext uri="{FF2B5EF4-FFF2-40B4-BE49-F238E27FC236}">
                <a16:creationId xmlns:a16="http://schemas.microsoft.com/office/drawing/2014/main" id="{C696C1BD-29A0-C574-E146-D81FB04B772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a:fillRect/>
          </a:stretch>
        </p:blipFill>
        <p:spPr>
          <a:xfrm>
            <a:off x="-35723" y="1967"/>
            <a:ext cx="6170424" cy="6857988"/>
          </a:xfrm>
          <a:prstGeom prst="rect">
            <a:avLst/>
          </a:prstGeom>
        </p:spPr>
      </p:pic>
      <p:sp>
        <p:nvSpPr>
          <p:cNvPr id="2" name="TextBox 1">
            <a:extLst>
              <a:ext uri="{FF2B5EF4-FFF2-40B4-BE49-F238E27FC236}">
                <a16:creationId xmlns:a16="http://schemas.microsoft.com/office/drawing/2014/main" id="{4EE860CA-6BC6-54BC-8679-3BDE5BD4353A}"/>
              </a:ext>
            </a:extLst>
          </p:cNvPr>
          <p:cNvSpPr txBox="1"/>
          <p:nvPr/>
        </p:nvSpPr>
        <p:spPr>
          <a:xfrm>
            <a:off x="6417578" y="793460"/>
            <a:ext cx="4061671" cy="160043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000">
                <a:solidFill>
                  <a:srgbClr val="FFFFFF"/>
                </a:solidFill>
                <a:latin typeface="Aptos Display" panose="020B0004020202020204" pitchFamily="34" charset="0"/>
              </a:rPr>
              <a:t>Sourcing Existing </a:t>
            </a:r>
            <a:r>
              <a:rPr lang="en-AU" sz="4000">
                <a:latin typeface="Aptos Display" panose="020B0004020202020204" pitchFamily="34" charset="0"/>
              </a:rPr>
              <a:t>Models</a:t>
            </a:r>
          </a:p>
          <a:p>
            <a:pPr algn="ctr"/>
            <a:endParaRPr lang="en-US"/>
          </a:p>
        </p:txBody>
      </p:sp>
    </p:spTree>
    <p:extLst>
      <p:ext uri="{BB962C8B-B14F-4D97-AF65-F5344CB8AC3E}">
        <p14:creationId xmlns:p14="http://schemas.microsoft.com/office/powerpoint/2010/main" val="9457917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8E5F46-D2B0-D746-69E4-98A113F5C558}"/>
            </a:ext>
          </a:extLst>
        </p:cNvPr>
        <p:cNvGrpSpPr/>
        <p:nvPr/>
      </p:nvGrpSpPr>
      <p:grpSpPr>
        <a:xfrm>
          <a:off x="0" y="0"/>
          <a:ext cx="0" cy="0"/>
          <a:chOff x="0" y="0"/>
          <a:chExt cx="0" cy="0"/>
        </a:xfrm>
      </p:grpSpPr>
      <p:sp>
        <p:nvSpPr>
          <p:cNvPr id="2" name="Text Placeholder 2">
            <a:extLst>
              <a:ext uri="{FF2B5EF4-FFF2-40B4-BE49-F238E27FC236}">
                <a16:creationId xmlns:a16="http://schemas.microsoft.com/office/drawing/2014/main" id="{4431A912-4606-6F49-8051-FD67422CE043}"/>
              </a:ext>
            </a:extLst>
          </p:cNvPr>
          <p:cNvSpPr>
            <a:spLocks noGrp="1"/>
          </p:cNvSpPr>
          <p:nvPr/>
        </p:nvSpPr>
        <p:spPr>
          <a:xfrm>
            <a:off x="839787" y="1822835"/>
            <a:ext cx="10230983" cy="800622"/>
          </a:xfrm>
          <a:prstGeom prst="rect">
            <a:avLst/>
          </a:prstGeom>
        </p:spPr>
        <p:txBody>
          <a:bodyPr vert="horz" lIns="91440" tIns="45720" rIns="91440" bIns="45720" rtlCol="0" anchor="t">
            <a:normAutofit/>
          </a:bodyPr>
          <a:lstStyle>
            <a:lvl1pPr marL="457200" indent="-4572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indent="0">
              <a:lnSpc>
                <a:spcPct val="100000"/>
              </a:lnSpc>
              <a:spcBef>
                <a:spcPts val="0"/>
              </a:spcBef>
              <a:buNone/>
            </a:pPr>
            <a:endParaRPr lang="en-US" sz="2000" dirty="0"/>
          </a:p>
          <a:p>
            <a:pPr marL="0" indent="0">
              <a:lnSpc>
                <a:spcPct val="100000"/>
              </a:lnSpc>
              <a:spcBef>
                <a:spcPts val="0"/>
              </a:spcBef>
              <a:buNone/>
            </a:pPr>
            <a:endParaRPr lang="en-US" sz="2000" dirty="0"/>
          </a:p>
        </p:txBody>
      </p:sp>
      <p:sp>
        <p:nvSpPr>
          <p:cNvPr id="3" name="Title 4">
            <a:extLst>
              <a:ext uri="{FF2B5EF4-FFF2-40B4-BE49-F238E27FC236}">
                <a16:creationId xmlns:a16="http://schemas.microsoft.com/office/drawing/2014/main" id="{65D8A843-FD6B-EF03-5613-72AD2C8C7C01}"/>
              </a:ext>
            </a:extLst>
          </p:cNvPr>
          <p:cNvSpPr>
            <a:spLocks noGrp="1"/>
          </p:cNvSpPr>
          <p:nvPr/>
        </p:nvSpPr>
        <p:spPr>
          <a:xfrm>
            <a:off x="1121230" y="2623457"/>
            <a:ext cx="966596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a:lstStyle>
          <a:p>
            <a:pPr algn="ctr"/>
            <a:r>
              <a:rPr lang="en-US" dirty="0">
                <a:latin typeface="Aptos Narrow"/>
              </a:rPr>
              <a:t>Let’s get designing</a:t>
            </a:r>
            <a:endParaRPr lang="en-US" dirty="0"/>
          </a:p>
        </p:txBody>
      </p:sp>
    </p:spTree>
    <p:extLst>
      <p:ext uri="{BB962C8B-B14F-4D97-AF65-F5344CB8AC3E}">
        <p14:creationId xmlns:p14="http://schemas.microsoft.com/office/powerpoint/2010/main" val="24170452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B5DCBA-8FDF-D588-6A87-A45985CC6494}"/>
            </a:ext>
          </a:extLst>
        </p:cNvPr>
        <p:cNvGrpSpPr/>
        <p:nvPr/>
      </p:nvGrpSpPr>
      <p:grpSpPr>
        <a:xfrm>
          <a:off x="0" y="0"/>
          <a:ext cx="0" cy="0"/>
          <a:chOff x="0" y="0"/>
          <a:chExt cx="0" cy="0"/>
        </a:xfrm>
      </p:grpSpPr>
      <p:sp>
        <p:nvSpPr>
          <p:cNvPr id="20" name="Title 1">
            <a:extLst>
              <a:ext uri="{FF2B5EF4-FFF2-40B4-BE49-F238E27FC236}">
                <a16:creationId xmlns:a16="http://schemas.microsoft.com/office/drawing/2014/main" id="{941F48D4-BC21-09F5-FC84-0891A92AE938}"/>
              </a:ext>
            </a:extLst>
          </p:cNvPr>
          <p:cNvSpPr txBox="1">
            <a:spLocks/>
          </p:cNvSpPr>
          <p:nvPr/>
        </p:nvSpPr>
        <p:spPr>
          <a:xfrm>
            <a:off x="5653497" y="1188306"/>
            <a:ext cx="3831265" cy="93264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AU" sz="4000" i="0" u="none" strike="noStrike" dirty="0" err="1">
                <a:solidFill>
                  <a:srgbClr val="FFFFFF"/>
                </a:solidFill>
                <a:effectLst/>
                <a:latin typeface="Aptos Display" panose="020B0004020202020204" pitchFamily="34" charset="0"/>
                <a:cs typeface="Arial"/>
              </a:rPr>
              <a:t>TinkerCAD</a:t>
            </a:r>
            <a:endParaRPr lang="en-AU" sz="4000" dirty="0">
              <a:solidFill>
                <a:srgbClr val="FFFFFF"/>
              </a:solidFill>
              <a:latin typeface="Aptos Display" panose="020B0004020202020204" pitchFamily="34" charset="0"/>
              <a:cs typeface="Arial"/>
            </a:endParaRPr>
          </a:p>
        </p:txBody>
      </p:sp>
      <p:pic>
        <p:nvPicPr>
          <p:cNvPr id="7" name="Picture 6" descr="A colorful square with white letters&#10;&#10;AI-generated content may be incorrect.">
            <a:extLst>
              <a:ext uri="{FF2B5EF4-FFF2-40B4-BE49-F238E27FC236}">
                <a16:creationId xmlns:a16="http://schemas.microsoft.com/office/drawing/2014/main" id="{E56BAF67-BC6F-50BC-A569-F5E013FDD9D7}"/>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470581" y="1885860"/>
            <a:ext cx="3374796" cy="3289300"/>
          </a:xfrm>
          <a:prstGeom prst="rect">
            <a:avLst/>
          </a:prstGeom>
        </p:spPr>
      </p:pic>
      <p:sp>
        <p:nvSpPr>
          <p:cNvPr id="9" name="TextBox 8">
            <a:extLst>
              <a:ext uri="{FF2B5EF4-FFF2-40B4-BE49-F238E27FC236}">
                <a16:creationId xmlns:a16="http://schemas.microsoft.com/office/drawing/2014/main" id="{0D890BFD-E8DB-A53A-59FE-CE9295D83FFE}"/>
              </a:ext>
            </a:extLst>
          </p:cNvPr>
          <p:cNvSpPr txBox="1"/>
          <p:nvPr/>
        </p:nvSpPr>
        <p:spPr>
          <a:xfrm>
            <a:off x="5653497" y="2215585"/>
            <a:ext cx="6094428" cy="3416320"/>
          </a:xfrm>
          <a:prstGeom prst="rect">
            <a:avLst/>
          </a:prstGeom>
          <a:noFill/>
        </p:spPr>
        <p:txBody>
          <a:bodyPr wrap="square">
            <a:spAutoFit/>
          </a:bodyPr>
          <a:lstStyle/>
          <a:p>
            <a:pPr algn="l" rtl="0" fontAlgn="base">
              <a:buNone/>
            </a:pPr>
            <a:r>
              <a:rPr lang="en-AU" sz="1800" b="1" i="0" u="sng" strike="noStrike" dirty="0">
                <a:solidFill>
                  <a:srgbClr val="FFFFFF"/>
                </a:solidFill>
                <a:effectLst/>
                <a:latin typeface="Aptos" panose="020B0004020202020204" pitchFamily="34" charset="0"/>
              </a:rPr>
              <a:t>Pros</a:t>
            </a:r>
            <a:r>
              <a:rPr lang="en-US" sz="1800" b="0" i="0" dirty="0">
                <a:solidFill>
                  <a:srgbClr val="FFFFFF"/>
                </a:solidFill>
                <a:effectLst/>
                <a:latin typeface="Aptos" panose="020B0004020202020204" pitchFamily="34" charset="0"/>
              </a:rPr>
              <a:t>​</a:t>
            </a:r>
            <a:endParaRPr lang="en-US" b="0" i="0" dirty="0">
              <a:solidFill>
                <a:srgbClr val="FFFFFF"/>
              </a:solidFill>
              <a:effectLst/>
              <a:latin typeface="Arial" panose="020B0604020202020204" pitchFamily="34" charset="0"/>
            </a:endParaRPr>
          </a:p>
          <a:p>
            <a:pPr algn="l" rtl="0" fontAlgn="base">
              <a:buFont typeface="Arial" panose="020B0604020202020204" pitchFamily="34" charset="0"/>
              <a:buChar char="•"/>
            </a:pPr>
            <a:r>
              <a:rPr lang="en-AU" sz="1800" b="0" i="0" u="none" strike="noStrike" dirty="0">
                <a:solidFill>
                  <a:srgbClr val="FFFFFF"/>
                </a:solidFill>
                <a:effectLst/>
                <a:latin typeface="Aptos" panose="020B0004020202020204" pitchFamily="34" charset="0"/>
              </a:rPr>
              <a:t>Free</a:t>
            </a:r>
            <a:r>
              <a:rPr lang="en-US" sz="1800" b="0" i="0" dirty="0">
                <a:solidFill>
                  <a:srgbClr val="FFFFFF"/>
                </a:solidFill>
                <a:effectLst/>
                <a:latin typeface="Aptos" panose="020B0004020202020204" pitchFamily="34" charset="0"/>
              </a:rPr>
              <a:t>​</a:t>
            </a:r>
            <a:endParaRPr lang="en-US" b="0" i="0" dirty="0">
              <a:solidFill>
                <a:srgbClr val="FFFFFF"/>
              </a:solidFill>
              <a:effectLst/>
              <a:latin typeface="Arial" panose="020B0604020202020204" pitchFamily="34" charset="0"/>
            </a:endParaRPr>
          </a:p>
          <a:p>
            <a:pPr algn="l" rtl="0" fontAlgn="base">
              <a:buFont typeface="Arial" panose="020B0604020202020204" pitchFamily="34" charset="0"/>
              <a:buChar char="•"/>
            </a:pPr>
            <a:r>
              <a:rPr lang="en-AU" sz="1800" b="0" i="0" u="none" strike="noStrike" dirty="0">
                <a:solidFill>
                  <a:srgbClr val="FFFFFF"/>
                </a:solidFill>
                <a:effectLst/>
                <a:latin typeface="Aptos" panose="020B0004020202020204" pitchFamily="34" charset="0"/>
              </a:rPr>
              <a:t>Great intuitive software for getting started</a:t>
            </a:r>
            <a:r>
              <a:rPr lang="en-US" sz="1800" b="0" i="0" dirty="0">
                <a:solidFill>
                  <a:srgbClr val="FFFFFF"/>
                </a:solidFill>
                <a:effectLst/>
                <a:latin typeface="Aptos" panose="020B0004020202020204" pitchFamily="34" charset="0"/>
              </a:rPr>
              <a:t>​</a:t>
            </a:r>
            <a:endParaRPr lang="en-US" b="0" i="0" dirty="0">
              <a:solidFill>
                <a:srgbClr val="FFFFFF"/>
              </a:solidFill>
              <a:effectLst/>
              <a:latin typeface="Arial" panose="020B0604020202020204" pitchFamily="34" charset="0"/>
            </a:endParaRPr>
          </a:p>
          <a:p>
            <a:pPr algn="l" rtl="0" fontAlgn="base">
              <a:buFont typeface="Arial" panose="020B0604020202020204" pitchFamily="34" charset="0"/>
              <a:buChar char="•"/>
            </a:pPr>
            <a:r>
              <a:rPr lang="en-AU" sz="1800" b="0" i="0" u="none" strike="noStrike" dirty="0">
                <a:solidFill>
                  <a:srgbClr val="FFFFFF"/>
                </a:solidFill>
                <a:effectLst/>
                <a:latin typeface="Aptos" panose="020B0004020202020204" pitchFamily="34" charset="0"/>
              </a:rPr>
              <a:t>Browser based</a:t>
            </a:r>
            <a:r>
              <a:rPr lang="en-US" sz="1800" b="0" i="0" dirty="0">
                <a:solidFill>
                  <a:srgbClr val="FFFFFF"/>
                </a:solidFill>
                <a:effectLst/>
                <a:latin typeface="Aptos" panose="020B0004020202020204" pitchFamily="34" charset="0"/>
              </a:rPr>
              <a:t>​</a:t>
            </a:r>
            <a:endParaRPr lang="en-US" b="0" i="0" dirty="0">
              <a:solidFill>
                <a:srgbClr val="FFFFFF"/>
              </a:solidFill>
              <a:effectLst/>
              <a:latin typeface="Arial" panose="020B0604020202020204" pitchFamily="34" charset="0"/>
            </a:endParaRPr>
          </a:p>
          <a:p>
            <a:pPr algn="l" rtl="0" fontAlgn="base">
              <a:buFont typeface="Arial" panose="020B0604020202020204" pitchFamily="34" charset="0"/>
              <a:buChar char="•"/>
            </a:pPr>
            <a:r>
              <a:rPr lang="en-AU" sz="1800" b="0" i="0" dirty="0">
                <a:solidFill>
                  <a:srgbClr val="FFFFFF"/>
                </a:solidFill>
                <a:effectLst/>
                <a:latin typeface="Aptos" panose="020B0004020202020204" pitchFamily="34" charset="0"/>
              </a:rPr>
              <a:t>​</a:t>
            </a:r>
            <a:endParaRPr lang="en-AU" b="0" i="0" dirty="0">
              <a:solidFill>
                <a:srgbClr val="FFFFFF"/>
              </a:solidFill>
              <a:effectLst/>
              <a:latin typeface="Arial" panose="020B0604020202020204" pitchFamily="34" charset="0"/>
            </a:endParaRPr>
          </a:p>
          <a:p>
            <a:pPr algn="l" rtl="0" fontAlgn="base">
              <a:buNone/>
            </a:pPr>
            <a:r>
              <a:rPr lang="en-AU" sz="1800" b="1" i="0" u="sng" strike="noStrike" dirty="0">
                <a:solidFill>
                  <a:srgbClr val="FFFFFF"/>
                </a:solidFill>
                <a:effectLst/>
                <a:latin typeface="Aptos" panose="020B0004020202020204" pitchFamily="34" charset="0"/>
              </a:rPr>
              <a:t>Cons</a:t>
            </a:r>
            <a:r>
              <a:rPr lang="en-US" sz="1800" b="0" i="0" dirty="0">
                <a:solidFill>
                  <a:srgbClr val="FFFFFF"/>
                </a:solidFill>
                <a:effectLst/>
                <a:latin typeface="Aptos" panose="020B0004020202020204" pitchFamily="34" charset="0"/>
              </a:rPr>
              <a:t>​</a:t>
            </a:r>
            <a:endParaRPr lang="en-US" b="0" i="0" dirty="0">
              <a:solidFill>
                <a:srgbClr val="FFFFFF"/>
              </a:solidFill>
              <a:effectLst/>
              <a:latin typeface="Arial" panose="020B0604020202020204" pitchFamily="34" charset="0"/>
            </a:endParaRPr>
          </a:p>
          <a:p>
            <a:pPr algn="l" rtl="0" fontAlgn="base">
              <a:buFont typeface="Arial" panose="020B0604020202020204" pitchFamily="34" charset="0"/>
              <a:buChar char="•"/>
            </a:pPr>
            <a:r>
              <a:rPr lang="en-AU" sz="1800" b="0" i="0" u="none" strike="noStrike" dirty="0">
                <a:solidFill>
                  <a:srgbClr val="FFFFFF"/>
                </a:solidFill>
                <a:effectLst/>
                <a:latin typeface="Aptos" panose="020B0004020202020204" pitchFamily="34" charset="0"/>
              </a:rPr>
              <a:t>Experienced designers might get frustrated with the lack of features</a:t>
            </a:r>
            <a:r>
              <a:rPr lang="en-US" sz="1800" b="0" i="0" dirty="0">
                <a:solidFill>
                  <a:srgbClr val="FFFFFF"/>
                </a:solidFill>
                <a:effectLst/>
                <a:latin typeface="Aptos" panose="020B0004020202020204" pitchFamily="34" charset="0"/>
              </a:rPr>
              <a:t>​</a:t>
            </a:r>
          </a:p>
          <a:p>
            <a:pPr algn="l" rtl="0" fontAlgn="base">
              <a:buFont typeface="Arial" panose="020B0604020202020204" pitchFamily="34" charset="0"/>
              <a:buChar char="•"/>
            </a:pPr>
            <a:endParaRPr lang="en-US" dirty="0">
              <a:solidFill>
                <a:srgbClr val="FFFFFF"/>
              </a:solidFill>
              <a:latin typeface="Aptos" panose="020B0004020202020204" pitchFamily="34" charset="0"/>
            </a:endParaRPr>
          </a:p>
          <a:p>
            <a:pPr algn="l" rtl="0" fontAlgn="base">
              <a:buFont typeface="Arial" panose="020B0604020202020204" pitchFamily="34" charset="0"/>
              <a:buChar char="•"/>
            </a:pPr>
            <a:endParaRPr lang="en-US" b="0" i="0" dirty="0">
              <a:solidFill>
                <a:srgbClr val="FFFFFF"/>
              </a:solidFill>
              <a:effectLst/>
              <a:latin typeface="Aptos" panose="020B0004020202020204" pitchFamily="34" charset="0"/>
            </a:endParaRPr>
          </a:p>
          <a:p>
            <a:pPr algn="l" rtl="0" fontAlgn="base"/>
            <a:r>
              <a:rPr lang="en-US" i="1" dirty="0">
                <a:solidFill>
                  <a:srgbClr val="FFFFFF"/>
                </a:solidFill>
                <a:latin typeface="Aptos" panose="020B0004020202020204" pitchFamily="34" charset="0"/>
              </a:rPr>
              <a:t>But it’s perfect for what we are doing today, and you should walk away feeling confident to continue to experiment. </a:t>
            </a:r>
          </a:p>
        </p:txBody>
      </p:sp>
    </p:spTree>
    <p:extLst>
      <p:ext uri="{BB962C8B-B14F-4D97-AF65-F5344CB8AC3E}">
        <p14:creationId xmlns:p14="http://schemas.microsoft.com/office/powerpoint/2010/main" val="13078537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208838-B09C-6368-38AC-4214FC665F1B}"/>
            </a:ext>
          </a:extLst>
        </p:cNvPr>
        <p:cNvGrpSpPr/>
        <p:nvPr/>
      </p:nvGrpSpPr>
      <p:grpSpPr>
        <a:xfrm>
          <a:off x="0" y="0"/>
          <a:ext cx="0" cy="0"/>
          <a:chOff x="0" y="0"/>
          <a:chExt cx="0" cy="0"/>
        </a:xfrm>
      </p:grpSpPr>
      <p:sp>
        <p:nvSpPr>
          <p:cNvPr id="31" name="TextBox 30">
            <a:extLst>
              <a:ext uri="{FF2B5EF4-FFF2-40B4-BE49-F238E27FC236}">
                <a16:creationId xmlns:a16="http://schemas.microsoft.com/office/drawing/2014/main" id="{B3064D0E-6725-6ACA-FC65-1B5DAB98E317}"/>
              </a:ext>
            </a:extLst>
          </p:cNvPr>
          <p:cNvSpPr txBox="1"/>
          <p:nvPr/>
        </p:nvSpPr>
        <p:spPr>
          <a:xfrm>
            <a:off x="5653497" y="1885860"/>
            <a:ext cx="5260688" cy="400110"/>
          </a:xfrm>
          <a:prstGeom prst="rect">
            <a:avLst/>
          </a:prstGeom>
          <a:noFill/>
        </p:spPr>
        <p:txBody>
          <a:bodyPr wrap="square" lIns="91440" tIns="45720" rIns="91440" bIns="45720" rtlCol="0" anchor="t">
            <a:spAutoFit/>
          </a:bodyPr>
          <a:lstStyle/>
          <a:p>
            <a:endParaRPr lang="en-US" sz="2000" dirty="0">
              <a:solidFill>
                <a:srgbClr val="FFFFFF"/>
              </a:solidFill>
              <a:latin typeface="Aptos"/>
              <a:cs typeface="Arial"/>
            </a:endParaRPr>
          </a:p>
        </p:txBody>
      </p:sp>
      <p:pic>
        <p:nvPicPr>
          <p:cNvPr id="3" name="Picture 2" descr="A screenshot of a computer&#10;&#10;AI-generated content may be incorrect.">
            <a:extLst>
              <a:ext uri="{FF2B5EF4-FFF2-40B4-BE49-F238E27FC236}">
                <a16:creationId xmlns:a16="http://schemas.microsoft.com/office/drawing/2014/main" id="{33285D2F-AA01-7542-8322-7DA07894F1F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6431" y="842014"/>
            <a:ext cx="10119137" cy="5530506"/>
          </a:xfrm>
          <a:prstGeom prst="rect">
            <a:avLst/>
          </a:prstGeom>
        </p:spPr>
      </p:pic>
      <p:sp>
        <p:nvSpPr>
          <p:cNvPr id="4" name="Oval 3">
            <a:extLst>
              <a:ext uri="{FF2B5EF4-FFF2-40B4-BE49-F238E27FC236}">
                <a16:creationId xmlns:a16="http://schemas.microsoft.com/office/drawing/2014/main" id="{D468712A-F45A-05E3-636C-560092BAE05F}"/>
              </a:ext>
            </a:extLst>
          </p:cNvPr>
          <p:cNvSpPr/>
          <p:nvPr/>
        </p:nvSpPr>
        <p:spPr>
          <a:xfrm>
            <a:off x="9558779" y="883169"/>
            <a:ext cx="1677972" cy="405352"/>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879134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7A6FE9-FABF-3A83-3378-9603BA317AE9}"/>
            </a:ext>
          </a:extLst>
        </p:cNvPr>
        <p:cNvGrpSpPr/>
        <p:nvPr/>
      </p:nvGrpSpPr>
      <p:grpSpPr>
        <a:xfrm>
          <a:off x="0" y="0"/>
          <a:ext cx="0" cy="0"/>
          <a:chOff x="0" y="0"/>
          <a:chExt cx="0" cy="0"/>
        </a:xfrm>
      </p:grpSpPr>
      <p:sp>
        <p:nvSpPr>
          <p:cNvPr id="31" name="TextBox 30">
            <a:extLst>
              <a:ext uri="{FF2B5EF4-FFF2-40B4-BE49-F238E27FC236}">
                <a16:creationId xmlns:a16="http://schemas.microsoft.com/office/drawing/2014/main" id="{AD074563-BCE7-BE29-3AA0-539C2FBB26B6}"/>
              </a:ext>
            </a:extLst>
          </p:cNvPr>
          <p:cNvSpPr txBox="1"/>
          <p:nvPr/>
        </p:nvSpPr>
        <p:spPr>
          <a:xfrm>
            <a:off x="5653497" y="1885860"/>
            <a:ext cx="5260688" cy="400110"/>
          </a:xfrm>
          <a:prstGeom prst="rect">
            <a:avLst/>
          </a:prstGeom>
          <a:noFill/>
        </p:spPr>
        <p:txBody>
          <a:bodyPr wrap="square" lIns="91440" tIns="45720" rIns="91440" bIns="45720" rtlCol="0" anchor="t">
            <a:spAutoFit/>
          </a:bodyPr>
          <a:lstStyle/>
          <a:p>
            <a:endParaRPr lang="en-US" sz="2000" dirty="0">
              <a:solidFill>
                <a:srgbClr val="FFFFFF"/>
              </a:solidFill>
              <a:latin typeface="Aptos"/>
              <a:cs typeface="Arial"/>
            </a:endParaRPr>
          </a:p>
        </p:txBody>
      </p:sp>
      <p:pic>
        <p:nvPicPr>
          <p:cNvPr id="5" name="Picture 4" descr="A screenshot of a computer&#10;&#10;AI-generated content may be incorrect.">
            <a:extLst>
              <a:ext uri="{FF2B5EF4-FFF2-40B4-BE49-F238E27FC236}">
                <a16:creationId xmlns:a16="http://schemas.microsoft.com/office/drawing/2014/main" id="{4D8F8C90-2843-91B4-C7D9-52B1F860380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42300" y="1368619"/>
            <a:ext cx="9717905" cy="4344024"/>
          </a:xfrm>
          <a:prstGeom prst="rect">
            <a:avLst/>
          </a:prstGeom>
        </p:spPr>
      </p:pic>
      <p:sp>
        <p:nvSpPr>
          <p:cNvPr id="4" name="Oval 3">
            <a:extLst>
              <a:ext uri="{FF2B5EF4-FFF2-40B4-BE49-F238E27FC236}">
                <a16:creationId xmlns:a16="http://schemas.microsoft.com/office/drawing/2014/main" id="{044B158A-0515-4B04-0EC0-DCA2428A87E7}"/>
              </a:ext>
            </a:extLst>
          </p:cNvPr>
          <p:cNvSpPr/>
          <p:nvPr/>
        </p:nvSpPr>
        <p:spPr>
          <a:xfrm>
            <a:off x="10096106" y="3203284"/>
            <a:ext cx="1197205" cy="40011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706871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0E7FB-4E51-4657-B92C-E3704D330643}"/>
              </a:ext>
            </a:extLst>
          </p:cNvPr>
          <p:cNvSpPr>
            <a:spLocks noGrp="1"/>
          </p:cNvSpPr>
          <p:nvPr>
            <p:ph type="title"/>
          </p:nvPr>
        </p:nvSpPr>
        <p:spPr>
          <a:xfrm>
            <a:off x="2621845" y="2656769"/>
            <a:ext cx="8964622" cy="1325563"/>
          </a:xfrm>
        </p:spPr>
        <p:txBody>
          <a:bodyPr/>
          <a:lstStyle/>
          <a:p>
            <a:r>
              <a:rPr lang="en-AU" dirty="0"/>
              <a:t>Let’s have a look at the tools </a:t>
            </a:r>
            <a:endParaRPr lang="en-US" dirty="0"/>
          </a:p>
        </p:txBody>
      </p:sp>
    </p:spTree>
    <p:extLst>
      <p:ext uri="{BB962C8B-B14F-4D97-AF65-F5344CB8AC3E}">
        <p14:creationId xmlns:p14="http://schemas.microsoft.com/office/powerpoint/2010/main" val="29368812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0E7FB-4E51-4657-B92C-E3704D330643}"/>
              </a:ext>
            </a:extLst>
          </p:cNvPr>
          <p:cNvSpPr>
            <a:spLocks noGrp="1"/>
          </p:cNvSpPr>
          <p:nvPr>
            <p:ph type="title"/>
          </p:nvPr>
        </p:nvSpPr>
        <p:spPr/>
        <p:txBody>
          <a:bodyPr/>
          <a:lstStyle/>
          <a:p>
            <a:r>
              <a:rPr lang="en-AU"/>
              <a:t>Navigating the 3-dimensional space</a:t>
            </a:r>
            <a:endParaRPr lang="en-US"/>
          </a:p>
        </p:txBody>
      </p:sp>
      <p:sp>
        <p:nvSpPr>
          <p:cNvPr id="3" name="Content Placeholder 2">
            <a:extLst>
              <a:ext uri="{FF2B5EF4-FFF2-40B4-BE49-F238E27FC236}">
                <a16:creationId xmlns:a16="http://schemas.microsoft.com/office/drawing/2014/main" id="{753D1397-B4C6-4186-8C24-C37A3E045704}"/>
              </a:ext>
            </a:extLst>
          </p:cNvPr>
          <p:cNvSpPr>
            <a:spLocks noGrp="1"/>
          </p:cNvSpPr>
          <p:nvPr>
            <p:ph idx="1"/>
          </p:nvPr>
        </p:nvSpPr>
        <p:spPr>
          <a:xfrm>
            <a:off x="611293" y="1417729"/>
            <a:ext cx="7669093" cy="4526154"/>
          </a:xfrm>
        </p:spPr>
        <p:txBody>
          <a:bodyPr/>
          <a:lstStyle/>
          <a:p>
            <a:pPr marL="0" indent="0">
              <a:buNone/>
            </a:pPr>
            <a:r>
              <a:rPr lang="en-AU" sz="2666" b="1" dirty="0"/>
              <a:t>Moving around </a:t>
            </a:r>
          </a:p>
          <a:p>
            <a:pPr lvl="1"/>
            <a:r>
              <a:rPr lang="en-AU" sz="2666" dirty="0"/>
              <a:t>Zoom in and out using the scroll wheel</a:t>
            </a:r>
          </a:p>
          <a:p>
            <a:pPr marL="0" indent="0">
              <a:buNone/>
            </a:pPr>
            <a:endParaRPr lang="en-AU" sz="2666" b="1" dirty="0"/>
          </a:p>
          <a:p>
            <a:pPr marL="0" indent="0">
              <a:buNone/>
            </a:pPr>
            <a:r>
              <a:rPr lang="en-AU" sz="2666" b="1" dirty="0"/>
              <a:t>Pan &amp; Tilt</a:t>
            </a:r>
          </a:p>
          <a:p>
            <a:pPr lvl="1"/>
            <a:r>
              <a:rPr lang="en-AU" sz="2666" dirty="0"/>
              <a:t>Right click and drag to change the aspect of your view or</a:t>
            </a:r>
          </a:p>
          <a:p>
            <a:pPr lvl="1"/>
            <a:r>
              <a:rPr lang="en-AU" sz="2666" dirty="0"/>
              <a:t>Click and drag the Cube device to rotate you view angle</a:t>
            </a:r>
            <a:endParaRPr lang="en-AU" sz="2666" b="1" dirty="0"/>
          </a:p>
          <a:p>
            <a:pPr lvl="1"/>
            <a:r>
              <a:rPr lang="en-AU" sz="2666" dirty="0"/>
              <a:t>If you get lost click the </a:t>
            </a:r>
            <a:r>
              <a:rPr lang="en-AU" sz="2666" b="1" dirty="0"/>
              <a:t>home icon </a:t>
            </a:r>
            <a:r>
              <a:rPr lang="en-AU" sz="2666" dirty="0"/>
              <a:t>and it will take you back to the default view</a:t>
            </a:r>
          </a:p>
          <a:p>
            <a:pPr marL="609402" lvl="1" indent="0">
              <a:buNone/>
            </a:pPr>
            <a:endParaRPr lang="en-AU" sz="3199" dirty="0"/>
          </a:p>
          <a:p>
            <a:pPr lvl="1"/>
            <a:endParaRPr lang="en-AU" sz="3199" dirty="0"/>
          </a:p>
          <a:p>
            <a:pPr marL="76175" indent="0">
              <a:buNone/>
            </a:pPr>
            <a:endParaRPr lang="en-US" sz="3199" dirty="0"/>
          </a:p>
          <a:p>
            <a:endParaRPr lang="en-AU" sz="3199" dirty="0"/>
          </a:p>
        </p:txBody>
      </p:sp>
      <p:pic>
        <p:nvPicPr>
          <p:cNvPr id="5" name="Picture 4">
            <a:extLst>
              <a:ext uri="{FF2B5EF4-FFF2-40B4-BE49-F238E27FC236}">
                <a16:creationId xmlns:a16="http://schemas.microsoft.com/office/drawing/2014/main" id="{22A8D19A-E74A-AEA4-FFA6-813E0C09F4C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139894" y="5373138"/>
            <a:ext cx="3440814" cy="1045311"/>
          </a:xfrm>
          <a:prstGeom prst="rect">
            <a:avLst/>
          </a:prstGeom>
        </p:spPr>
      </p:pic>
      <p:pic>
        <p:nvPicPr>
          <p:cNvPr id="9" name="Picture 8" descr="Shape&#10;&#10;Description automatically generated with low confidence">
            <a:extLst>
              <a:ext uri="{FF2B5EF4-FFF2-40B4-BE49-F238E27FC236}">
                <a16:creationId xmlns:a16="http://schemas.microsoft.com/office/drawing/2014/main" id="{D8453B23-5EB1-48E4-D981-D9AB694389B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139894" y="2073496"/>
            <a:ext cx="3602312" cy="3214620"/>
          </a:xfrm>
          <a:prstGeom prst="rect">
            <a:avLst/>
          </a:prstGeom>
        </p:spPr>
      </p:pic>
    </p:spTree>
    <p:extLst>
      <p:ext uri="{BB962C8B-B14F-4D97-AF65-F5344CB8AC3E}">
        <p14:creationId xmlns:p14="http://schemas.microsoft.com/office/powerpoint/2010/main" val="25691264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a:extLst>
              <a:ext uri="{FF2B5EF4-FFF2-40B4-BE49-F238E27FC236}">
                <a16:creationId xmlns:a16="http://schemas.microsoft.com/office/drawing/2014/main" id="{0CC884BE-F61A-F880-35A3-5A5D7570751E}"/>
              </a:ext>
            </a:extLst>
          </p:cNvPr>
          <p:cNvSpPr txBox="1">
            <a:spLocks/>
          </p:cNvSpPr>
          <p:nvPr/>
        </p:nvSpPr>
        <p:spPr>
          <a:xfrm>
            <a:off x="774496" y="-212802"/>
            <a:ext cx="10688401" cy="134510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000">
                <a:solidFill>
                  <a:srgbClr val="FFFFFF"/>
                </a:solidFill>
                <a:latin typeface="Arial"/>
                <a:cs typeface="Arial"/>
              </a:rPr>
              <a:t>Navigating the 3-dimensional space</a:t>
            </a:r>
          </a:p>
        </p:txBody>
      </p:sp>
      <p:cxnSp>
        <p:nvCxnSpPr>
          <p:cNvPr id="22" name="Straight Arrow Connector 21">
            <a:extLst>
              <a:ext uri="{FF2B5EF4-FFF2-40B4-BE49-F238E27FC236}">
                <a16:creationId xmlns:a16="http://schemas.microsoft.com/office/drawing/2014/main" id="{FAADA175-375E-02DE-2B5F-A2BCB1AA3B65}"/>
              </a:ext>
            </a:extLst>
          </p:cNvPr>
          <p:cNvCxnSpPr>
            <a:cxnSpLocks/>
          </p:cNvCxnSpPr>
          <p:nvPr/>
        </p:nvCxnSpPr>
        <p:spPr>
          <a:xfrm>
            <a:off x="1945532" y="1246055"/>
            <a:ext cx="8446178" cy="0"/>
          </a:xfrm>
          <a:prstGeom prst="straightConnector1">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C85289F8-0A95-904F-3D0A-A7B95A63DCB1}"/>
              </a:ext>
            </a:extLst>
          </p:cNvPr>
          <p:cNvSpPr txBox="1"/>
          <p:nvPr/>
        </p:nvSpPr>
        <p:spPr>
          <a:xfrm>
            <a:off x="703160" y="1765889"/>
            <a:ext cx="5950559" cy="4216539"/>
          </a:xfrm>
          <a:prstGeom prst="rect">
            <a:avLst/>
          </a:prstGeom>
          <a:noFill/>
        </p:spPr>
        <p:txBody>
          <a:bodyPr wrap="square">
            <a:spAutoFit/>
          </a:bodyPr>
          <a:lstStyle/>
          <a:p>
            <a:pPr algn="l" rtl="0" fontAlgn="base"/>
            <a:r>
              <a:rPr lang="en-AU" sz="2400" b="1" i="0" u="none" strike="noStrike" dirty="0">
                <a:effectLst/>
                <a:latin typeface="Arial" panose="020B0604020202020204" pitchFamily="34" charset="0"/>
                <a:cs typeface="Arial" panose="020B0604020202020204" pitchFamily="34" charset="0"/>
              </a:rPr>
              <a:t>Moving around </a:t>
            </a:r>
            <a:r>
              <a:rPr lang="en-US" sz="2400" b="0" i="0" dirty="0">
                <a:effectLst/>
                <a:latin typeface="Arial" panose="020B0604020202020204" pitchFamily="34" charset="0"/>
                <a:cs typeface="Arial" panose="020B0604020202020204" pitchFamily="34" charset="0"/>
              </a:rPr>
              <a:t>​</a:t>
            </a:r>
          </a:p>
          <a:p>
            <a:pPr marL="342900" indent="-342900" algn="l" rtl="0" fontAlgn="base">
              <a:buFont typeface="Arial" panose="020B0604020202020204" pitchFamily="34" charset="0"/>
              <a:buChar char="•"/>
            </a:pPr>
            <a:r>
              <a:rPr lang="en-AU" sz="2400" b="0" i="0" u="none" strike="noStrike" dirty="0">
                <a:effectLst/>
                <a:latin typeface="Arial" panose="020B0604020202020204" pitchFamily="34" charset="0"/>
                <a:cs typeface="Arial" panose="020B0604020202020204" pitchFamily="34" charset="0"/>
              </a:rPr>
              <a:t>Zoom in and out using the scroll wheel</a:t>
            </a:r>
            <a:r>
              <a:rPr lang="en-US" sz="2400" b="0" i="0" dirty="0">
                <a:effectLst/>
                <a:latin typeface="Arial" panose="020B0604020202020204" pitchFamily="34" charset="0"/>
                <a:cs typeface="Arial" panose="020B0604020202020204" pitchFamily="34" charset="0"/>
              </a:rPr>
              <a:t>​</a:t>
            </a:r>
          </a:p>
          <a:p>
            <a:pPr algn="l" rtl="0" fontAlgn="base"/>
            <a:r>
              <a:rPr lang="en-AU" sz="2400" b="0" i="0" dirty="0">
                <a:effectLst/>
                <a:latin typeface="Arial" panose="020B0604020202020204" pitchFamily="34" charset="0"/>
                <a:cs typeface="Arial" panose="020B0604020202020204" pitchFamily="34" charset="0"/>
              </a:rPr>
              <a:t>​</a:t>
            </a:r>
          </a:p>
          <a:p>
            <a:pPr algn="l" rtl="0" fontAlgn="base"/>
            <a:r>
              <a:rPr lang="en-AU" sz="2400" b="1" i="0" u="none" strike="noStrike" dirty="0">
                <a:effectLst/>
                <a:latin typeface="Arial" panose="020B0604020202020204" pitchFamily="34" charset="0"/>
                <a:cs typeface="Arial" panose="020B0604020202020204" pitchFamily="34" charset="0"/>
              </a:rPr>
              <a:t>Pan &amp; Tilt</a:t>
            </a:r>
            <a:r>
              <a:rPr lang="en-US" sz="2400" b="0" i="0" dirty="0">
                <a:effectLst/>
                <a:latin typeface="Arial" panose="020B0604020202020204" pitchFamily="34" charset="0"/>
                <a:cs typeface="Arial" panose="020B0604020202020204" pitchFamily="34" charset="0"/>
              </a:rPr>
              <a:t>​</a:t>
            </a:r>
          </a:p>
          <a:p>
            <a:pPr marL="342900" indent="-342900" algn="l" rtl="0" fontAlgn="base">
              <a:buFont typeface="Arial" panose="020B0604020202020204" pitchFamily="34" charset="0"/>
              <a:buChar char="•"/>
            </a:pPr>
            <a:r>
              <a:rPr lang="en-AU" sz="2400" b="0" i="0" u="none" strike="noStrike" dirty="0">
                <a:effectLst/>
                <a:latin typeface="Arial" panose="020B0604020202020204" pitchFamily="34" charset="0"/>
                <a:cs typeface="Arial" panose="020B0604020202020204" pitchFamily="34" charset="0"/>
              </a:rPr>
              <a:t>Right click and drag to change the aspect of your view or</a:t>
            </a:r>
            <a:r>
              <a:rPr lang="en-US" sz="2400" b="0" i="0" dirty="0">
                <a:effectLst/>
                <a:latin typeface="Arial" panose="020B0604020202020204" pitchFamily="34" charset="0"/>
                <a:cs typeface="Arial" panose="020B0604020202020204" pitchFamily="34" charset="0"/>
              </a:rPr>
              <a:t>​</a:t>
            </a:r>
          </a:p>
          <a:p>
            <a:pPr marL="342900" indent="-342900" algn="l" rtl="0" fontAlgn="base">
              <a:buFont typeface="Arial" panose="020B0604020202020204" pitchFamily="34" charset="0"/>
              <a:buChar char="•"/>
            </a:pPr>
            <a:r>
              <a:rPr lang="en-AU" sz="2400" b="0" i="0" u="none" strike="noStrike" dirty="0">
                <a:effectLst/>
                <a:latin typeface="Arial" panose="020B0604020202020204" pitchFamily="34" charset="0"/>
                <a:cs typeface="Arial" panose="020B0604020202020204" pitchFamily="34" charset="0"/>
              </a:rPr>
              <a:t>Click and drag the Cube device to rotate you view angle</a:t>
            </a:r>
            <a:r>
              <a:rPr lang="en-AU" sz="2400" b="0" i="0" dirty="0">
                <a:effectLst/>
                <a:latin typeface="Arial" panose="020B0604020202020204" pitchFamily="34" charset="0"/>
                <a:cs typeface="Arial" panose="020B0604020202020204" pitchFamily="34" charset="0"/>
              </a:rPr>
              <a:t>​</a:t>
            </a:r>
          </a:p>
          <a:p>
            <a:pPr marL="342900" indent="-342900" algn="l" rtl="0" fontAlgn="base">
              <a:buFont typeface="Arial" panose="020B0604020202020204" pitchFamily="34" charset="0"/>
              <a:buChar char="•"/>
            </a:pPr>
            <a:r>
              <a:rPr lang="en-AU" sz="2400" b="0" i="0" u="none" strike="noStrike" dirty="0">
                <a:effectLst/>
                <a:latin typeface="Arial" panose="020B0604020202020204" pitchFamily="34" charset="0"/>
                <a:cs typeface="Arial" panose="020B0604020202020204" pitchFamily="34" charset="0"/>
              </a:rPr>
              <a:t>If you get lost click the </a:t>
            </a:r>
            <a:r>
              <a:rPr lang="en-AU" sz="2400" b="1" i="0" u="none" strike="noStrike" dirty="0">
                <a:effectLst/>
                <a:latin typeface="Arial" panose="020B0604020202020204" pitchFamily="34" charset="0"/>
                <a:cs typeface="Arial" panose="020B0604020202020204" pitchFamily="34" charset="0"/>
              </a:rPr>
              <a:t>home icon </a:t>
            </a:r>
            <a:r>
              <a:rPr lang="en-AU" sz="2400" b="0" i="0" u="none" strike="noStrike" dirty="0">
                <a:effectLst/>
                <a:latin typeface="Arial" panose="020B0604020202020204" pitchFamily="34" charset="0"/>
                <a:cs typeface="Arial" panose="020B0604020202020204" pitchFamily="34" charset="0"/>
              </a:rPr>
              <a:t>and it will take you back to the default view</a:t>
            </a:r>
            <a:r>
              <a:rPr lang="en-US" sz="2400" b="0" i="0" dirty="0">
                <a:effectLst/>
                <a:latin typeface="Arial" panose="020B0604020202020204" pitchFamily="34" charset="0"/>
                <a:cs typeface="Arial" panose="020B0604020202020204" pitchFamily="34" charset="0"/>
              </a:rPr>
              <a:t>​</a:t>
            </a:r>
          </a:p>
          <a:p>
            <a:pPr algn="l" rtl="0" fontAlgn="base"/>
            <a:r>
              <a:rPr lang="en-AU" sz="2800" b="0" i="0" dirty="0">
                <a:effectLst/>
                <a:latin typeface="Arial" panose="020B0604020202020204" pitchFamily="34" charset="0"/>
                <a:cs typeface="Arial" panose="020B0604020202020204" pitchFamily="34" charset="0"/>
              </a:rPr>
              <a:t>​</a:t>
            </a:r>
            <a:endParaRPr lang="en-AU" sz="2400" b="0" i="0" dirty="0">
              <a:effectLst/>
              <a:latin typeface="Arial" panose="020B0604020202020204" pitchFamily="34" charset="0"/>
              <a:cs typeface="Arial" panose="020B0604020202020204" pitchFamily="34" charset="0"/>
            </a:endParaRPr>
          </a:p>
        </p:txBody>
      </p:sp>
      <p:pic>
        <p:nvPicPr>
          <p:cNvPr id="10" name="Picture 9" descr="A computer mouse with text below&#10;&#10;Description automatically generated">
            <a:extLst>
              <a:ext uri="{FF2B5EF4-FFF2-40B4-BE49-F238E27FC236}">
                <a16:creationId xmlns:a16="http://schemas.microsoft.com/office/drawing/2014/main" id="{46CFD55F-6A66-90CB-C00A-CA5E805C8D9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966744" y="1692890"/>
            <a:ext cx="4522096" cy="4362535"/>
          </a:xfrm>
          <a:prstGeom prst="rect">
            <a:avLst/>
          </a:prstGeom>
        </p:spPr>
      </p:pic>
    </p:spTree>
    <p:extLst>
      <p:ext uri="{BB962C8B-B14F-4D97-AF65-F5344CB8AC3E}">
        <p14:creationId xmlns:p14="http://schemas.microsoft.com/office/powerpoint/2010/main" val="23793128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CEB9728-2876-6F0A-DC39-9BE368FE0268}"/>
              </a:ext>
            </a:extLst>
          </p:cNvPr>
          <p:cNvSpPr/>
          <p:nvPr/>
        </p:nvSpPr>
        <p:spPr>
          <a:xfrm>
            <a:off x="0" y="-9525"/>
            <a:ext cx="4886325" cy="6867525"/>
          </a:xfrm>
          <a:prstGeom prst="rect">
            <a:avLst/>
          </a:prstGeom>
          <a:solidFill>
            <a:schemeClr val="tx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descr="A picture containing text, weapon&#10;&#10;Description automatically generated">
            <a:extLst>
              <a:ext uri="{FF2B5EF4-FFF2-40B4-BE49-F238E27FC236}">
                <a16:creationId xmlns:a16="http://schemas.microsoft.com/office/drawing/2014/main" id="{C01F5733-01B3-AA96-074F-C362A901DDAD}"/>
              </a:ext>
            </a:extLst>
          </p:cNvPr>
          <p:cNvPicPr>
            <a:picLocks noChangeAspect="1"/>
          </p:cNvPicPr>
          <p:nvPr/>
        </p:nvPicPr>
        <p:blipFill>
          <a:blip r:embed="rId2"/>
          <a:stretch>
            <a:fillRect/>
          </a:stretch>
        </p:blipFill>
        <p:spPr>
          <a:xfrm>
            <a:off x="1766888" y="1481137"/>
            <a:ext cx="1162050" cy="3400425"/>
          </a:xfrm>
          <a:prstGeom prst="rect">
            <a:avLst/>
          </a:prstGeom>
        </p:spPr>
      </p:pic>
      <p:sp>
        <p:nvSpPr>
          <p:cNvPr id="8" name="Title 1">
            <a:extLst>
              <a:ext uri="{FF2B5EF4-FFF2-40B4-BE49-F238E27FC236}">
                <a16:creationId xmlns:a16="http://schemas.microsoft.com/office/drawing/2014/main" id="{0F458926-90BC-0CE6-0DA5-592FC50A3C1B}"/>
              </a:ext>
            </a:extLst>
          </p:cNvPr>
          <p:cNvSpPr>
            <a:spLocks noGrp="1"/>
          </p:cNvSpPr>
          <p:nvPr/>
        </p:nvSpPr>
        <p:spPr>
          <a:xfrm>
            <a:off x="5619994" y="2045245"/>
            <a:ext cx="6071713" cy="1671997"/>
          </a:xfrm>
          <a:prstGeom prst="rect">
            <a:avLst/>
          </a:prstGeom>
        </p:spPr>
        <p:txBody>
          <a:bodyPr vert="horz" lIns="91440" tIns="45720" rIns="91440" bIns="45720" rtlCol="0" anchor="b">
            <a:normAutofit fontScale="97500" lnSpcReduction="10000"/>
          </a:bodyPr>
          <a:lstStyle>
            <a:lvl1pPr algn="l" defTabSz="914400" rtl="0" eaLnBrk="1" latinLnBrk="0" hangingPunct="1">
              <a:lnSpc>
                <a:spcPct val="90000"/>
              </a:lnSpc>
              <a:spcBef>
                <a:spcPct val="0"/>
              </a:spcBef>
              <a:buNone/>
              <a:defRPr sz="6000" b="1" i="0" kern="1200">
                <a:solidFill>
                  <a:schemeClr val="tx1"/>
                </a:solidFill>
                <a:latin typeface="Aptos Narrow" panose="020B0004020202020204" pitchFamily="34" charset="0"/>
                <a:ea typeface="+mj-ea"/>
                <a:cs typeface="+mj-cs"/>
              </a:defRPr>
            </a:lvl1pPr>
          </a:lstStyle>
          <a:p>
            <a:pPr algn="ctr"/>
            <a:r>
              <a:rPr lang="en-US" dirty="0">
                <a:latin typeface="Aptos Narrow"/>
              </a:rPr>
              <a:t>Acknowledgement of country</a:t>
            </a:r>
            <a:endParaRPr lang="en-US" dirty="0"/>
          </a:p>
        </p:txBody>
      </p:sp>
      <p:sp>
        <p:nvSpPr>
          <p:cNvPr id="9" name="Subtitle 2">
            <a:extLst>
              <a:ext uri="{FF2B5EF4-FFF2-40B4-BE49-F238E27FC236}">
                <a16:creationId xmlns:a16="http://schemas.microsoft.com/office/drawing/2014/main" id="{D4524259-96CB-4A48-903B-41BB1D1F657D}"/>
              </a:ext>
            </a:extLst>
          </p:cNvPr>
          <p:cNvSpPr>
            <a:spLocks noGrp="1"/>
          </p:cNvSpPr>
          <p:nvPr/>
        </p:nvSpPr>
        <p:spPr>
          <a:xfrm>
            <a:off x="5867480" y="4075512"/>
            <a:ext cx="5583252" cy="2016246"/>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spcBef>
                <a:spcPct val="0"/>
              </a:spcBef>
            </a:pPr>
            <a:r>
              <a:rPr lang="en-US" sz="2000" dirty="0">
                <a:latin typeface="Aptos"/>
                <a:cs typeface="Arial"/>
              </a:rPr>
              <a:t>We acknowledge Aboriginal and Torres Strait Islander peoples and their continuing connection to land and as custodians of stories for millennia. We respectfully acknowledge the land on which we all meet today, and pay our respects to elders past, present and emerging.</a:t>
            </a:r>
            <a:endParaRPr lang="en-US" sz="2000" dirty="0">
              <a:latin typeface="Aptos"/>
            </a:endParaRPr>
          </a:p>
        </p:txBody>
      </p:sp>
    </p:spTree>
    <p:extLst>
      <p:ext uri="{BB962C8B-B14F-4D97-AF65-F5344CB8AC3E}">
        <p14:creationId xmlns:p14="http://schemas.microsoft.com/office/powerpoint/2010/main" val="42311721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a:extLst>
              <a:ext uri="{FF2B5EF4-FFF2-40B4-BE49-F238E27FC236}">
                <a16:creationId xmlns:a16="http://schemas.microsoft.com/office/drawing/2014/main" id="{0CC884BE-F61A-F880-35A3-5A5D7570751E}"/>
              </a:ext>
            </a:extLst>
          </p:cNvPr>
          <p:cNvSpPr txBox="1">
            <a:spLocks/>
          </p:cNvSpPr>
          <p:nvPr/>
        </p:nvSpPr>
        <p:spPr>
          <a:xfrm>
            <a:off x="774496" y="-212802"/>
            <a:ext cx="10688401" cy="134510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000">
                <a:solidFill>
                  <a:srgbClr val="FFFFFF"/>
                </a:solidFill>
                <a:latin typeface="Arial"/>
                <a:cs typeface="Arial"/>
              </a:rPr>
              <a:t>Moving and manipulating shapes</a:t>
            </a:r>
          </a:p>
        </p:txBody>
      </p:sp>
      <p:cxnSp>
        <p:nvCxnSpPr>
          <p:cNvPr id="22" name="Straight Arrow Connector 21">
            <a:extLst>
              <a:ext uri="{FF2B5EF4-FFF2-40B4-BE49-F238E27FC236}">
                <a16:creationId xmlns:a16="http://schemas.microsoft.com/office/drawing/2014/main" id="{FAADA175-375E-02DE-2B5F-A2BCB1AA3B65}"/>
              </a:ext>
            </a:extLst>
          </p:cNvPr>
          <p:cNvCxnSpPr>
            <a:cxnSpLocks/>
          </p:cNvCxnSpPr>
          <p:nvPr/>
        </p:nvCxnSpPr>
        <p:spPr>
          <a:xfrm>
            <a:off x="1945532" y="1246055"/>
            <a:ext cx="8446178" cy="0"/>
          </a:xfrm>
          <a:prstGeom prst="straightConnector1">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C85289F8-0A95-904F-3D0A-A7B95A63DCB1}"/>
              </a:ext>
            </a:extLst>
          </p:cNvPr>
          <p:cNvSpPr txBox="1"/>
          <p:nvPr/>
        </p:nvSpPr>
        <p:spPr>
          <a:xfrm>
            <a:off x="308854" y="1359812"/>
            <a:ext cx="5859767" cy="4832092"/>
          </a:xfrm>
          <a:prstGeom prst="rect">
            <a:avLst/>
          </a:prstGeom>
          <a:noFill/>
        </p:spPr>
        <p:txBody>
          <a:bodyPr wrap="square" lIns="91440" tIns="45720" rIns="91440" bIns="45720" anchor="t">
            <a:spAutoFit/>
          </a:bodyPr>
          <a:lstStyle/>
          <a:p>
            <a:pPr algn="l" rtl="0" fontAlgn="base"/>
            <a:r>
              <a:rPr lang="en-AU" sz="2200" b="1" dirty="0">
                <a:latin typeface="Arial"/>
                <a:cs typeface="Arial"/>
              </a:rPr>
              <a:t>Select</a:t>
            </a:r>
            <a:endParaRPr lang="en-US" sz="2200" b="0" i="0" dirty="0">
              <a:effectLst/>
              <a:latin typeface="Arial"/>
              <a:cs typeface="Arial"/>
            </a:endParaRPr>
          </a:p>
          <a:p>
            <a:pPr marL="342900" indent="-342900" algn="l" rtl="0" fontAlgn="base">
              <a:buFont typeface="Arial" panose="020B0604020202020204" pitchFamily="34" charset="0"/>
              <a:buChar char="•"/>
            </a:pPr>
            <a:r>
              <a:rPr lang="en-AU" sz="2200" b="0" i="0" u="none" strike="noStrike" dirty="0">
                <a:effectLst/>
                <a:latin typeface="Arial"/>
                <a:cs typeface="Arial"/>
              </a:rPr>
              <a:t>Using the left click (hold shift select multiple objects)</a:t>
            </a:r>
          </a:p>
          <a:p>
            <a:pPr marL="342900" indent="-342900" algn="l" rtl="0" fontAlgn="base">
              <a:buFont typeface="Arial" panose="020B0604020202020204" pitchFamily="34" charset="0"/>
              <a:buChar char="•"/>
            </a:pPr>
            <a:r>
              <a:rPr lang="en-AU" sz="2200" dirty="0">
                <a:latin typeface="Arial"/>
                <a:cs typeface="Arial"/>
              </a:rPr>
              <a:t>Or left click and drag a selection box around multiple objects</a:t>
            </a:r>
          </a:p>
          <a:p>
            <a:pPr marL="342900" indent="-342900">
              <a:buFont typeface="Arial" panose="020B0604020202020204" pitchFamily="34" charset="0"/>
              <a:buChar char="•"/>
            </a:pPr>
            <a:endParaRPr lang="en-AU" sz="2200" dirty="0">
              <a:latin typeface="Arial"/>
              <a:cs typeface="Arial"/>
            </a:endParaRPr>
          </a:p>
          <a:p>
            <a:pPr algn="l" rtl="0" fontAlgn="base"/>
            <a:r>
              <a:rPr lang="en-AU" sz="2200" b="1" dirty="0">
                <a:latin typeface="Arial"/>
                <a:cs typeface="Arial"/>
              </a:rPr>
              <a:t>Resizing</a:t>
            </a:r>
          </a:p>
          <a:p>
            <a:pPr marL="342900" indent="-342900" fontAlgn="base">
              <a:buFont typeface="Arial" panose="020B0604020202020204" pitchFamily="34" charset="0"/>
              <a:buChar char="•"/>
            </a:pPr>
            <a:r>
              <a:rPr lang="en-AU" sz="2200" dirty="0">
                <a:latin typeface="Arial"/>
                <a:cs typeface="Arial"/>
              </a:rPr>
              <a:t>Left click and drag the black or white handles to resize your shapes </a:t>
            </a:r>
            <a:endParaRPr lang="en-AU" sz="2200" dirty="0">
              <a:latin typeface="Arial" panose="020B0604020202020204" pitchFamily="34" charset="0"/>
              <a:cs typeface="Arial" panose="020B0604020202020204" pitchFamily="34" charset="0"/>
            </a:endParaRPr>
          </a:p>
          <a:p>
            <a:pPr marL="342900" indent="-342900" algn="l" rtl="0" fontAlgn="base">
              <a:buFont typeface="Arial" panose="020B0604020202020204" pitchFamily="34" charset="0"/>
              <a:buChar char="•"/>
            </a:pPr>
            <a:r>
              <a:rPr lang="en-AU" sz="2200" dirty="0">
                <a:latin typeface="Arial"/>
                <a:cs typeface="Arial"/>
              </a:rPr>
              <a:t>Hold the SHIFT key to constrain proportions</a:t>
            </a:r>
          </a:p>
          <a:p>
            <a:pPr marL="342900" indent="-342900" fontAlgn="base">
              <a:buFont typeface="Arial" panose="020B0604020202020204" pitchFamily="34" charset="0"/>
              <a:buChar char="•"/>
            </a:pPr>
            <a:r>
              <a:rPr lang="en-AU" sz="2200" dirty="0">
                <a:latin typeface="Arial"/>
                <a:cs typeface="Arial"/>
              </a:rPr>
              <a:t>Left click and drag the black arrow to change the elevation of the shape in relation to the work plane</a:t>
            </a:r>
          </a:p>
        </p:txBody>
      </p:sp>
      <p:sp>
        <p:nvSpPr>
          <p:cNvPr id="2" name="TextBox 1">
            <a:extLst>
              <a:ext uri="{FF2B5EF4-FFF2-40B4-BE49-F238E27FC236}">
                <a16:creationId xmlns:a16="http://schemas.microsoft.com/office/drawing/2014/main" id="{A3C9BA9D-D68A-A339-F73C-38FA517AA66B}"/>
              </a:ext>
            </a:extLst>
          </p:cNvPr>
          <p:cNvSpPr txBox="1"/>
          <p:nvPr/>
        </p:nvSpPr>
        <p:spPr>
          <a:xfrm>
            <a:off x="5892716" y="1359812"/>
            <a:ext cx="5702504" cy="4832092"/>
          </a:xfrm>
          <a:prstGeom prst="rect">
            <a:avLst/>
          </a:prstGeom>
          <a:noFill/>
        </p:spPr>
        <p:txBody>
          <a:bodyPr wrap="square" lIns="91440" tIns="45720" rIns="91440" bIns="45720" anchor="t">
            <a:spAutoFit/>
          </a:bodyPr>
          <a:lstStyle/>
          <a:p>
            <a:pPr algn="l" rtl="0" fontAlgn="base"/>
            <a:r>
              <a:rPr lang="en-AU" sz="2200" b="1" dirty="0">
                <a:latin typeface="Arial"/>
                <a:cs typeface="Arial"/>
              </a:rPr>
              <a:t>Moving</a:t>
            </a:r>
            <a:endParaRPr lang="en-US" sz="2200" b="0" i="0" dirty="0">
              <a:effectLst/>
              <a:latin typeface="Arial"/>
              <a:cs typeface="Arial"/>
            </a:endParaRPr>
          </a:p>
          <a:p>
            <a:pPr marL="342900" indent="-342900" fontAlgn="base">
              <a:buFont typeface="Arial" panose="020B0604020202020204" pitchFamily="34" charset="0"/>
              <a:buChar char="•"/>
            </a:pPr>
            <a:r>
              <a:rPr lang="en-AU" sz="2200" dirty="0">
                <a:latin typeface="Arial"/>
                <a:cs typeface="Arial"/>
              </a:rPr>
              <a:t>You can nudge a selected object around the x &amp; y axes with the arrow keys</a:t>
            </a:r>
          </a:p>
          <a:p>
            <a:pPr marL="342900" indent="-342900">
              <a:buFont typeface="Arial" panose="020B0604020202020204" pitchFamily="34" charset="0"/>
              <a:buChar char="•"/>
            </a:pPr>
            <a:endParaRPr lang="en-AU" sz="2200" dirty="0">
              <a:latin typeface="Arial"/>
              <a:cs typeface="Arial"/>
            </a:endParaRPr>
          </a:p>
          <a:p>
            <a:pPr algn="l" rtl="0" fontAlgn="base"/>
            <a:r>
              <a:rPr lang="en-AU" sz="2200" b="1" dirty="0">
                <a:latin typeface="Arial"/>
                <a:cs typeface="Arial"/>
              </a:rPr>
              <a:t>Rotate</a:t>
            </a:r>
          </a:p>
          <a:p>
            <a:pPr marL="342900" indent="-342900" fontAlgn="base">
              <a:buFont typeface="Arial" panose="020B0604020202020204" pitchFamily="34" charset="0"/>
              <a:buChar char="•"/>
            </a:pPr>
            <a:r>
              <a:rPr lang="en-AU" sz="2200" dirty="0">
                <a:latin typeface="Arial"/>
                <a:cs typeface="Arial"/>
              </a:rPr>
              <a:t>Left click and drag the arched arrows (3 of them for X, Y, Z) to rotate an object, you can also type in an angle once it is highlighted. </a:t>
            </a:r>
            <a:endParaRPr lang="en-AU" sz="22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endParaRPr lang="en-AU" sz="2200" dirty="0">
              <a:latin typeface="Arial"/>
              <a:cs typeface="Arial"/>
            </a:endParaRPr>
          </a:p>
          <a:p>
            <a:pPr algn="l" rtl="0" fontAlgn="base"/>
            <a:r>
              <a:rPr lang="en-AU" sz="2200" b="1" i="0" dirty="0">
                <a:effectLst/>
                <a:latin typeface="Arial"/>
                <a:cs typeface="Arial"/>
              </a:rPr>
              <a:t>Ruler</a:t>
            </a:r>
          </a:p>
          <a:p>
            <a:pPr marL="342900" indent="-342900" algn="l" rtl="0" fontAlgn="base">
              <a:buFont typeface="Arial" panose="020B0604020202020204" pitchFamily="34" charset="0"/>
              <a:buChar char="•"/>
            </a:pPr>
            <a:r>
              <a:rPr lang="en-AU" sz="2200" i="0" dirty="0">
                <a:effectLst/>
                <a:latin typeface="Arial"/>
                <a:cs typeface="Arial"/>
              </a:rPr>
              <a:t>Drag the ruler out onto the workplace to resize or </a:t>
            </a:r>
            <a:r>
              <a:rPr lang="en-AU" sz="2200" dirty="0">
                <a:latin typeface="Arial"/>
                <a:cs typeface="Arial"/>
              </a:rPr>
              <a:t>arrange shapes using typed in dimensions</a:t>
            </a:r>
            <a:endParaRPr lang="en-US" sz="2200" i="0" dirty="0">
              <a:effectLst/>
              <a:latin typeface="Arial"/>
              <a:cs typeface="Arial"/>
            </a:endParaRPr>
          </a:p>
        </p:txBody>
      </p:sp>
    </p:spTree>
    <p:extLst>
      <p:ext uri="{BB962C8B-B14F-4D97-AF65-F5344CB8AC3E}">
        <p14:creationId xmlns:p14="http://schemas.microsoft.com/office/powerpoint/2010/main" val="12069142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0E7FB-4E51-4657-B92C-E3704D330643}"/>
              </a:ext>
            </a:extLst>
          </p:cNvPr>
          <p:cNvSpPr>
            <a:spLocks noGrp="1"/>
          </p:cNvSpPr>
          <p:nvPr>
            <p:ph type="title"/>
          </p:nvPr>
        </p:nvSpPr>
        <p:spPr/>
        <p:txBody>
          <a:bodyPr/>
          <a:lstStyle/>
          <a:p>
            <a:r>
              <a:rPr lang="en-AU" dirty="0"/>
              <a:t>Moving and manipulating shapes</a:t>
            </a:r>
            <a:endParaRPr lang="en-US" dirty="0"/>
          </a:p>
        </p:txBody>
      </p:sp>
      <p:pic>
        <p:nvPicPr>
          <p:cNvPr id="14" name="Picture 13" descr="A picture containing text, floor, table, worktable&#10;&#10;Description automatically generated">
            <a:extLst>
              <a:ext uri="{FF2B5EF4-FFF2-40B4-BE49-F238E27FC236}">
                <a16:creationId xmlns:a16="http://schemas.microsoft.com/office/drawing/2014/main" id="{5D24019D-2D48-6F7D-4919-8B9C930B15C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354088" y="1521291"/>
            <a:ext cx="4807154" cy="1950730"/>
          </a:xfrm>
          <a:prstGeom prst="rect">
            <a:avLst/>
          </a:prstGeom>
        </p:spPr>
      </p:pic>
      <p:sp>
        <p:nvSpPr>
          <p:cNvPr id="18" name="TextBox 17">
            <a:extLst>
              <a:ext uri="{FF2B5EF4-FFF2-40B4-BE49-F238E27FC236}">
                <a16:creationId xmlns:a16="http://schemas.microsoft.com/office/drawing/2014/main" id="{A4351D05-2851-DF46-DDB1-CB516C2B311D}"/>
              </a:ext>
            </a:extLst>
          </p:cNvPr>
          <p:cNvSpPr txBox="1"/>
          <p:nvPr/>
        </p:nvSpPr>
        <p:spPr>
          <a:xfrm>
            <a:off x="838201" y="1801997"/>
            <a:ext cx="4915347" cy="3785652"/>
          </a:xfrm>
          <a:prstGeom prst="rect">
            <a:avLst/>
          </a:prstGeom>
          <a:noFill/>
        </p:spPr>
        <p:txBody>
          <a:bodyPr wrap="square">
            <a:spAutoFit/>
          </a:bodyPr>
          <a:lstStyle/>
          <a:p>
            <a:r>
              <a:rPr lang="en-AU" sz="2400" b="1" dirty="0"/>
              <a:t>Resizing </a:t>
            </a:r>
          </a:p>
          <a:p>
            <a:pPr marL="1066453" lvl="1" indent="-457051">
              <a:buFont typeface="Arial" panose="020B0604020202020204" pitchFamily="34" charset="0"/>
              <a:buChar char="•"/>
            </a:pPr>
            <a:r>
              <a:rPr lang="en-AU" sz="2400" dirty="0"/>
              <a:t>left click and drag the black or white handles to resize the your shapes. </a:t>
            </a:r>
          </a:p>
          <a:p>
            <a:pPr marL="1066453" lvl="1" indent="-457051">
              <a:buFont typeface="Arial" panose="020B0604020202020204" pitchFamily="34" charset="0"/>
              <a:buChar char="•"/>
            </a:pPr>
            <a:r>
              <a:rPr lang="en-AU" sz="2400" dirty="0"/>
              <a:t>Hold the SHIFT key to constrain proportions. </a:t>
            </a:r>
          </a:p>
          <a:p>
            <a:pPr marL="1066453" lvl="1" indent="-457051">
              <a:buFont typeface="Arial" panose="020B0604020202020204" pitchFamily="34" charset="0"/>
              <a:buChar char="•"/>
            </a:pPr>
            <a:r>
              <a:rPr lang="en-AU" sz="2400" dirty="0"/>
              <a:t>Left click and drag the black cone to change the elevation of your in relation to the work plane </a:t>
            </a:r>
          </a:p>
        </p:txBody>
      </p:sp>
      <p:pic>
        <p:nvPicPr>
          <p:cNvPr id="19" name="Picture 18">
            <a:extLst>
              <a:ext uri="{FF2B5EF4-FFF2-40B4-BE49-F238E27FC236}">
                <a16:creationId xmlns:a16="http://schemas.microsoft.com/office/drawing/2014/main" id="{4FAE433F-CADE-FD48-810F-2CAB0195C86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354088" y="3614815"/>
            <a:ext cx="5569932" cy="2968104"/>
          </a:xfrm>
          <a:prstGeom prst="rect">
            <a:avLst/>
          </a:prstGeom>
        </p:spPr>
      </p:pic>
    </p:spTree>
    <p:extLst>
      <p:ext uri="{BB962C8B-B14F-4D97-AF65-F5344CB8AC3E}">
        <p14:creationId xmlns:p14="http://schemas.microsoft.com/office/powerpoint/2010/main" val="34232996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0E7FB-4E51-4657-B92C-E3704D330643}"/>
              </a:ext>
            </a:extLst>
          </p:cNvPr>
          <p:cNvSpPr>
            <a:spLocks noGrp="1"/>
          </p:cNvSpPr>
          <p:nvPr>
            <p:ph type="title"/>
          </p:nvPr>
        </p:nvSpPr>
        <p:spPr/>
        <p:txBody>
          <a:bodyPr/>
          <a:lstStyle/>
          <a:p>
            <a:r>
              <a:rPr lang="en-AU"/>
              <a:t>Moving and manipulating shapes</a:t>
            </a:r>
            <a:endParaRPr lang="en-US"/>
          </a:p>
        </p:txBody>
      </p:sp>
      <p:pic>
        <p:nvPicPr>
          <p:cNvPr id="13" name="Picture 12">
            <a:extLst>
              <a:ext uri="{FF2B5EF4-FFF2-40B4-BE49-F238E27FC236}">
                <a16:creationId xmlns:a16="http://schemas.microsoft.com/office/drawing/2014/main" id="{5C657424-9683-2B07-524C-AA4612DD2F3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9121252" y="1893407"/>
            <a:ext cx="2571886" cy="1535593"/>
          </a:xfrm>
          <a:prstGeom prst="rect">
            <a:avLst/>
          </a:prstGeom>
        </p:spPr>
      </p:pic>
      <p:sp>
        <p:nvSpPr>
          <p:cNvPr id="3" name="Content Placeholder 2">
            <a:extLst>
              <a:ext uri="{FF2B5EF4-FFF2-40B4-BE49-F238E27FC236}">
                <a16:creationId xmlns:a16="http://schemas.microsoft.com/office/drawing/2014/main" id="{753D1397-B4C6-4186-8C24-C37A3E045704}"/>
              </a:ext>
            </a:extLst>
          </p:cNvPr>
          <p:cNvSpPr>
            <a:spLocks noGrp="1"/>
          </p:cNvSpPr>
          <p:nvPr>
            <p:ph idx="1"/>
          </p:nvPr>
        </p:nvSpPr>
        <p:spPr>
          <a:xfrm>
            <a:off x="777496" y="1623142"/>
            <a:ext cx="8887257" cy="1539249"/>
          </a:xfrm>
        </p:spPr>
        <p:txBody>
          <a:bodyPr/>
          <a:lstStyle/>
          <a:p>
            <a:pPr marL="0" indent="0">
              <a:buNone/>
            </a:pPr>
            <a:r>
              <a:rPr lang="en-AU" sz="2666" b="1" dirty="0"/>
              <a:t>Moving</a:t>
            </a:r>
          </a:p>
          <a:p>
            <a:r>
              <a:rPr lang="en-AU" sz="2666" dirty="0"/>
              <a:t>You can nudge a selected object around the x &amp; y axes with the arrow keys </a:t>
            </a:r>
            <a:endParaRPr lang="en-AU" sz="2666" b="1" dirty="0"/>
          </a:p>
          <a:p>
            <a:pPr marL="0" indent="0">
              <a:buNone/>
            </a:pPr>
            <a:endParaRPr lang="en-AU" sz="2666" b="1" dirty="0"/>
          </a:p>
          <a:p>
            <a:pPr marL="0" indent="0">
              <a:buNone/>
            </a:pPr>
            <a:endParaRPr lang="en-AU" sz="3199" dirty="0"/>
          </a:p>
        </p:txBody>
      </p:sp>
      <p:pic>
        <p:nvPicPr>
          <p:cNvPr id="5" name="Picture 4" descr="A screenshot of a computer&#10;&#10;Description automatically generated">
            <a:extLst>
              <a:ext uri="{FF2B5EF4-FFF2-40B4-BE49-F238E27FC236}">
                <a16:creationId xmlns:a16="http://schemas.microsoft.com/office/drawing/2014/main" id="{90F0EB5A-B972-66E9-B645-58F9A1D4920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499823" y="4261087"/>
            <a:ext cx="2193315" cy="1681405"/>
          </a:xfrm>
          <a:prstGeom prst="rect">
            <a:avLst/>
          </a:prstGeom>
        </p:spPr>
      </p:pic>
      <p:pic>
        <p:nvPicPr>
          <p:cNvPr id="7" name="Picture 6" descr="A picture containing text, orange&#10;&#10;Description automatically generated">
            <a:extLst>
              <a:ext uri="{FF2B5EF4-FFF2-40B4-BE49-F238E27FC236}">
                <a16:creationId xmlns:a16="http://schemas.microsoft.com/office/drawing/2014/main" id="{66A3F5FA-9ED5-3AFD-B767-11991F0E1CC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871615" y="4261087"/>
            <a:ext cx="2571886" cy="1681405"/>
          </a:xfrm>
          <a:prstGeom prst="rect">
            <a:avLst/>
          </a:prstGeom>
        </p:spPr>
      </p:pic>
      <p:sp>
        <p:nvSpPr>
          <p:cNvPr id="9" name="TextBox 8">
            <a:extLst>
              <a:ext uri="{FF2B5EF4-FFF2-40B4-BE49-F238E27FC236}">
                <a16:creationId xmlns:a16="http://schemas.microsoft.com/office/drawing/2014/main" id="{9AFACCFB-BCB4-252A-14DF-5DCECF4B84C3}"/>
              </a:ext>
            </a:extLst>
          </p:cNvPr>
          <p:cNvSpPr txBox="1"/>
          <p:nvPr/>
        </p:nvSpPr>
        <p:spPr>
          <a:xfrm>
            <a:off x="777496" y="4055673"/>
            <a:ext cx="6094119" cy="2061334"/>
          </a:xfrm>
          <a:prstGeom prst="rect">
            <a:avLst/>
          </a:prstGeom>
          <a:noFill/>
        </p:spPr>
        <p:txBody>
          <a:bodyPr wrap="square">
            <a:spAutoFit/>
          </a:bodyPr>
          <a:lstStyle/>
          <a:p>
            <a:r>
              <a:rPr lang="en-AU" sz="2399" b="1"/>
              <a:t>Rotate </a:t>
            </a:r>
          </a:p>
          <a:p>
            <a:r>
              <a:rPr lang="en-AU" sz="2399"/>
              <a:t>Left click and drag the curly one of the 3 arrows to rotate an object. Once the angle highlighted you an type in an angle too.* </a:t>
            </a:r>
          </a:p>
          <a:p>
            <a:r>
              <a:rPr lang="en-AU" sz="1599" i="1"/>
              <a:t>*it can be difficult to realign an object’s angle once you’ve moved it so be deliberate with these changes   </a:t>
            </a:r>
          </a:p>
        </p:txBody>
      </p:sp>
    </p:spTree>
    <p:extLst>
      <p:ext uri="{BB962C8B-B14F-4D97-AF65-F5344CB8AC3E}">
        <p14:creationId xmlns:p14="http://schemas.microsoft.com/office/powerpoint/2010/main" val="24110888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0E7FB-4E51-4657-B92C-E3704D330643}"/>
              </a:ext>
            </a:extLst>
          </p:cNvPr>
          <p:cNvSpPr>
            <a:spLocks noGrp="1"/>
          </p:cNvSpPr>
          <p:nvPr>
            <p:ph type="title"/>
          </p:nvPr>
        </p:nvSpPr>
        <p:spPr/>
        <p:txBody>
          <a:bodyPr/>
          <a:lstStyle/>
          <a:p>
            <a:r>
              <a:rPr lang="en-AU"/>
              <a:t>Moving and manipulating shapes</a:t>
            </a:r>
            <a:endParaRPr lang="en-US"/>
          </a:p>
        </p:txBody>
      </p:sp>
      <p:sp>
        <p:nvSpPr>
          <p:cNvPr id="3" name="Content Placeholder 2">
            <a:extLst>
              <a:ext uri="{FF2B5EF4-FFF2-40B4-BE49-F238E27FC236}">
                <a16:creationId xmlns:a16="http://schemas.microsoft.com/office/drawing/2014/main" id="{753D1397-B4C6-4186-8C24-C37A3E045704}"/>
              </a:ext>
            </a:extLst>
          </p:cNvPr>
          <p:cNvSpPr>
            <a:spLocks noGrp="1"/>
          </p:cNvSpPr>
          <p:nvPr>
            <p:ph idx="1"/>
          </p:nvPr>
        </p:nvSpPr>
        <p:spPr>
          <a:xfrm>
            <a:off x="539485" y="1582779"/>
            <a:ext cx="9890111" cy="1551340"/>
          </a:xfrm>
        </p:spPr>
        <p:txBody>
          <a:bodyPr/>
          <a:lstStyle/>
          <a:p>
            <a:pPr marL="0" indent="0">
              <a:buNone/>
            </a:pPr>
            <a:r>
              <a:rPr lang="en-AU" sz="2666" b="1"/>
              <a:t>Ruler</a:t>
            </a:r>
          </a:p>
          <a:p>
            <a:pPr lvl="1"/>
            <a:r>
              <a:rPr lang="en-AU" sz="2666"/>
              <a:t>Drag the ruler out onto the </a:t>
            </a:r>
            <a:r>
              <a:rPr lang="en-AU" sz="2666" err="1"/>
              <a:t>workplane</a:t>
            </a:r>
            <a:r>
              <a:rPr lang="en-AU" sz="2666"/>
              <a:t> to resize or arrange shapes using typed in dimensions. </a:t>
            </a:r>
          </a:p>
          <a:p>
            <a:pPr marL="609402" lvl="1" indent="0">
              <a:buNone/>
            </a:pPr>
            <a:endParaRPr lang="en-AU" sz="2666"/>
          </a:p>
          <a:p>
            <a:pPr marL="0" indent="0">
              <a:buNone/>
            </a:pPr>
            <a:endParaRPr lang="en-AU" sz="2666" b="1"/>
          </a:p>
          <a:p>
            <a:pPr marL="0" indent="0">
              <a:buNone/>
            </a:pPr>
            <a:endParaRPr lang="en-AU" sz="3199"/>
          </a:p>
        </p:txBody>
      </p:sp>
      <p:pic>
        <p:nvPicPr>
          <p:cNvPr id="7" name="Picture 6" descr="A screenshot of a computer&#10;&#10;Description automatically generated with medium confidence">
            <a:extLst>
              <a:ext uri="{FF2B5EF4-FFF2-40B4-BE49-F238E27FC236}">
                <a16:creationId xmlns:a16="http://schemas.microsoft.com/office/drawing/2014/main" id="{04C13EA3-760D-20EC-D516-66DF83AA820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463581" y="3429001"/>
            <a:ext cx="2166799" cy="2364847"/>
          </a:xfrm>
          <a:prstGeom prst="rect">
            <a:avLst/>
          </a:prstGeom>
        </p:spPr>
      </p:pic>
      <p:pic>
        <p:nvPicPr>
          <p:cNvPr id="10" name="Picture 9" descr="Diagram&#10;&#10;Description automatically generated">
            <a:extLst>
              <a:ext uri="{FF2B5EF4-FFF2-40B4-BE49-F238E27FC236}">
                <a16:creationId xmlns:a16="http://schemas.microsoft.com/office/drawing/2014/main" id="{35B2332D-90FA-9FBD-CC16-FE47AB6D91A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561619" y="3429000"/>
            <a:ext cx="4397604" cy="3153919"/>
          </a:xfrm>
          <a:prstGeom prst="rect">
            <a:avLst/>
          </a:prstGeom>
        </p:spPr>
      </p:pic>
      <p:pic>
        <p:nvPicPr>
          <p:cNvPr id="12" name="Picture 11" descr="Application&#10;&#10;Description automatically generated with medium confidence">
            <a:extLst>
              <a:ext uri="{FF2B5EF4-FFF2-40B4-BE49-F238E27FC236}">
                <a16:creationId xmlns:a16="http://schemas.microsoft.com/office/drawing/2014/main" id="{1E08C2E0-8D96-FA0C-5D14-E29BED7655B5}"/>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96784" y="3429000"/>
            <a:ext cx="1840857" cy="2387362"/>
          </a:xfrm>
          <a:prstGeom prst="rect">
            <a:avLst/>
          </a:prstGeom>
        </p:spPr>
      </p:pic>
      <p:pic>
        <p:nvPicPr>
          <p:cNvPr id="14" name="Picture 13" descr="A picture containing shape&#10;&#10;Description automatically generated">
            <a:extLst>
              <a:ext uri="{FF2B5EF4-FFF2-40B4-BE49-F238E27FC236}">
                <a16:creationId xmlns:a16="http://schemas.microsoft.com/office/drawing/2014/main" id="{8BDD739F-EA81-D797-DB7E-12B90CEA6ED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5513"/>
          <a:stretch/>
        </p:blipFill>
        <p:spPr>
          <a:xfrm>
            <a:off x="5012601" y="3331763"/>
            <a:ext cx="2166799" cy="2484600"/>
          </a:xfrm>
          <a:prstGeom prst="rect">
            <a:avLst/>
          </a:prstGeom>
        </p:spPr>
      </p:pic>
    </p:spTree>
    <p:extLst>
      <p:ext uri="{BB962C8B-B14F-4D97-AF65-F5344CB8AC3E}">
        <p14:creationId xmlns:p14="http://schemas.microsoft.com/office/powerpoint/2010/main" val="41420416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0E7FB-4E51-4657-B92C-E3704D330643}"/>
              </a:ext>
            </a:extLst>
          </p:cNvPr>
          <p:cNvSpPr>
            <a:spLocks noGrp="1"/>
          </p:cNvSpPr>
          <p:nvPr>
            <p:ph type="title"/>
          </p:nvPr>
        </p:nvSpPr>
        <p:spPr/>
        <p:txBody>
          <a:bodyPr/>
          <a:lstStyle/>
          <a:p>
            <a:r>
              <a:rPr lang="en-AU">
                <a:latin typeface="Helvetica" pitchFamily="2" charset="0"/>
              </a:rPr>
              <a:t>Make a complex shape </a:t>
            </a:r>
            <a:endParaRPr lang="en-US">
              <a:latin typeface="Helvetica" pitchFamily="2" charset="0"/>
            </a:endParaRPr>
          </a:p>
        </p:txBody>
      </p:sp>
      <p:sp>
        <p:nvSpPr>
          <p:cNvPr id="3" name="Content Placeholder 2">
            <a:extLst>
              <a:ext uri="{FF2B5EF4-FFF2-40B4-BE49-F238E27FC236}">
                <a16:creationId xmlns:a16="http://schemas.microsoft.com/office/drawing/2014/main" id="{753D1397-B4C6-4186-8C24-C37A3E045704}"/>
              </a:ext>
            </a:extLst>
          </p:cNvPr>
          <p:cNvSpPr>
            <a:spLocks noGrp="1"/>
          </p:cNvSpPr>
          <p:nvPr>
            <p:ph idx="1"/>
          </p:nvPr>
        </p:nvSpPr>
        <p:spPr>
          <a:xfrm>
            <a:off x="539485" y="1582778"/>
            <a:ext cx="9890111" cy="4526154"/>
          </a:xfrm>
        </p:spPr>
        <p:txBody>
          <a:bodyPr/>
          <a:lstStyle/>
          <a:p>
            <a:pPr marL="0" indent="0">
              <a:buNone/>
            </a:pPr>
            <a:r>
              <a:rPr lang="en-AU" sz="2666" b="1" dirty="0"/>
              <a:t>Grouping solids and holes</a:t>
            </a:r>
          </a:p>
          <a:p>
            <a:r>
              <a:rPr lang="en-AU" sz="2666" dirty="0"/>
              <a:t>You can make complex shapes by combining and subtracting the primitive (basic) shapes using the group tool.</a:t>
            </a:r>
          </a:p>
          <a:p>
            <a:r>
              <a:rPr lang="en-AU" sz="2666" dirty="0"/>
              <a:t>Select the objects you want to combine</a:t>
            </a:r>
          </a:p>
          <a:p>
            <a:r>
              <a:rPr lang="en-AU" sz="2666" dirty="0"/>
              <a:t>And then hit the group button  </a:t>
            </a:r>
            <a:endParaRPr lang="en-AU" sz="2666" b="1" dirty="0"/>
          </a:p>
          <a:p>
            <a:pPr lvl="1"/>
            <a:endParaRPr lang="en-AU" sz="2666" dirty="0"/>
          </a:p>
          <a:p>
            <a:pPr marL="0" indent="0">
              <a:buNone/>
            </a:pPr>
            <a:endParaRPr lang="en-AU" sz="2666" b="1" dirty="0"/>
          </a:p>
          <a:p>
            <a:pPr marL="0" indent="0">
              <a:buNone/>
            </a:pPr>
            <a:endParaRPr lang="en-AU" sz="3199" dirty="0"/>
          </a:p>
        </p:txBody>
      </p:sp>
    </p:spTree>
    <p:extLst>
      <p:ext uri="{BB962C8B-B14F-4D97-AF65-F5344CB8AC3E}">
        <p14:creationId xmlns:p14="http://schemas.microsoft.com/office/powerpoint/2010/main" val="35710636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1905FD-EF36-55CB-1C6C-D63A9C9F29D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87AE5FB-8C0E-212B-6084-77238A8CCF63}"/>
              </a:ext>
            </a:extLst>
          </p:cNvPr>
          <p:cNvSpPr>
            <a:spLocks noGrp="1"/>
          </p:cNvSpPr>
          <p:nvPr>
            <p:ph type="title"/>
          </p:nvPr>
        </p:nvSpPr>
        <p:spPr/>
        <p:txBody>
          <a:bodyPr/>
          <a:lstStyle/>
          <a:p>
            <a:r>
              <a:rPr lang="en-AU" dirty="0">
                <a:latin typeface="Helvetica" pitchFamily="2" charset="0"/>
              </a:rPr>
              <a:t>Make a complex shape </a:t>
            </a:r>
            <a:endParaRPr lang="en-US" dirty="0">
              <a:latin typeface="Helvetica" pitchFamily="2" charset="0"/>
            </a:endParaRPr>
          </a:p>
        </p:txBody>
      </p:sp>
      <p:sp>
        <p:nvSpPr>
          <p:cNvPr id="3" name="Content Placeholder 2">
            <a:extLst>
              <a:ext uri="{FF2B5EF4-FFF2-40B4-BE49-F238E27FC236}">
                <a16:creationId xmlns:a16="http://schemas.microsoft.com/office/drawing/2014/main" id="{82457943-5729-9361-EB7A-FD98FE55DF4B}"/>
              </a:ext>
            </a:extLst>
          </p:cNvPr>
          <p:cNvSpPr>
            <a:spLocks noGrp="1"/>
          </p:cNvSpPr>
          <p:nvPr>
            <p:ph idx="1"/>
          </p:nvPr>
        </p:nvSpPr>
        <p:spPr>
          <a:xfrm>
            <a:off x="539485" y="1582778"/>
            <a:ext cx="9890111" cy="4526154"/>
          </a:xfrm>
        </p:spPr>
        <p:txBody>
          <a:bodyPr/>
          <a:lstStyle/>
          <a:p>
            <a:pPr marL="0" indent="0">
              <a:buNone/>
            </a:pPr>
            <a:r>
              <a:rPr lang="en-AU" sz="2666" b="1" dirty="0"/>
              <a:t>Grouping solids and holes</a:t>
            </a:r>
          </a:p>
          <a:p>
            <a:r>
              <a:rPr lang="en-AU" sz="2666" dirty="0"/>
              <a:t>You can make complex shapes by combining and subtracting the primitive (basic) shapes using the group tool.</a:t>
            </a:r>
          </a:p>
          <a:p>
            <a:r>
              <a:rPr lang="en-AU" sz="2666" dirty="0"/>
              <a:t>Select the objects you want to combine</a:t>
            </a:r>
          </a:p>
          <a:p>
            <a:r>
              <a:rPr lang="en-AU" sz="2666" dirty="0"/>
              <a:t>And then hit the group button  </a:t>
            </a:r>
            <a:endParaRPr lang="en-AU" sz="2666" b="1" dirty="0"/>
          </a:p>
          <a:p>
            <a:pPr lvl="1"/>
            <a:endParaRPr lang="en-AU" sz="2666" dirty="0"/>
          </a:p>
          <a:p>
            <a:pPr marL="0" indent="0">
              <a:buNone/>
            </a:pPr>
            <a:endParaRPr lang="en-AU" sz="2666" b="1" dirty="0"/>
          </a:p>
          <a:p>
            <a:pPr marL="0" indent="0">
              <a:buNone/>
            </a:pPr>
            <a:endParaRPr lang="en-AU" sz="3199" dirty="0"/>
          </a:p>
        </p:txBody>
      </p:sp>
    </p:spTree>
    <p:extLst>
      <p:ext uri="{BB962C8B-B14F-4D97-AF65-F5344CB8AC3E}">
        <p14:creationId xmlns:p14="http://schemas.microsoft.com/office/powerpoint/2010/main" val="373639227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B5AA81-8D4E-C11F-0A2B-303212BA8616}"/>
            </a:ext>
          </a:extLst>
        </p:cNvPr>
        <p:cNvGrpSpPr/>
        <p:nvPr/>
      </p:nvGrpSpPr>
      <p:grpSpPr>
        <a:xfrm>
          <a:off x="0" y="0"/>
          <a:ext cx="0" cy="0"/>
          <a:chOff x="0" y="0"/>
          <a:chExt cx="0" cy="0"/>
        </a:xfrm>
      </p:grpSpPr>
      <p:sp>
        <p:nvSpPr>
          <p:cNvPr id="2" name="Text Placeholder 2">
            <a:extLst>
              <a:ext uri="{FF2B5EF4-FFF2-40B4-BE49-F238E27FC236}">
                <a16:creationId xmlns:a16="http://schemas.microsoft.com/office/drawing/2014/main" id="{CAA186C1-4465-F29B-71EE-D5344CAF9CFE}"/>
              </a:ext>
            </a:extLst>
          </p:cNvPr>
          <p:cNvSpPr>
            <a:spLocks noGrp="1"/>
          </p:cNvSpPr>
          <p:nvPr/>
        </p:nvSpPr>
        <p:spPr>
          <a:xfrm>
            <a:off x="839787" y="1822835"/>
            <a:ext cx="10230983" cy="800622"/>
          </a:xfrm>
          <a:prstGeom prst="rect">
            <a:avLst/>
          </a:prstGeom>
        </p:spPr>
        <p:txBody>
          <a:bodyPr vert="horz" lIns="91440" tIns="45720" rIns="91440" bIns="45720" rtlCol="0" anchor="t">
            <a:normAutofit/>
          </a:bodyPr>
          <a:lstStyle>
            <a:lvl1pPr marL="457200" indent="-4572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indent="0">
              <a:lnSpc>
                <a:spcPct val="100000"/>
              </a:lnSpc>
              <a:spcBef>
                <a:spcPts val="0"/>
              </a:spcBef>
              <a:buNone/>
            </a:pPr>
            <a:endParaRPr lang="en-US" sz="2000" dirty="0"/>
          </a:p>
          <a:p>
            <a:pPr marL="0" indent="0">
              <a:lnSpc>
                <a:spcPct val="100000"/>
              </a:lnSpc>
              <a:spcBef>
                <a:spcPts val="0"/>
              </a:spcBef>
              <a:buNone/>
            </a:pPr>
            <a:endParaRPr lang="en-US" sz="2000" dirty="0"/>
          </a:p>
        </p:txBody>
      </p:sp>
      <p:sp>
        <p:nvSpPr>
          <p:cNvPr id="3" name="Title 4">
            <a:extLst>
              <a:ext uri="{FF2B5EF4-FFF2-40B4-BE49-F238E27FC236}">
                <a16:creationId xmlns:a16="http://schemas.microsoft.com/office/drawing/2014/main" id="{0F2E213F-AC24-F586-FD02-30C1118AADE7}"/>
              </a:ext>
            </a:extLst>
          </p:cNvPr>
          <p:cNvSpPr>
            <a:spLocks noGrp="1"/>
          </p:cNvSpPr>
          <p:nvPr/>
        </p:nvSpPr>
        <p:spPr>
          <a:xfrm>
            <a:off x="1121230" y="2623457"/>
            <a:ext cx="9665969" cy="1325563"/>
          </a:xfrm>
          <a:prstGeom prst="rect">
            <a:avLst/>
          </a:prstGeom>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a:lstStyle>
          <a:p>
            <a:pPr algn="ctr"/>
            <a:r>
              <a:rPr lang="en-US" dirty="0">
                <a:latin typeface="Aptos Narrow"/>
              </a:rPr>
              <a:t>Let’s get in there</a:t>
            </a:r>
          </a:p>
          <a:p>
            <a:pPr algn="ctr"/>
            <a:endParaRPr lang="en-US" dirty="0">
              <a:latin typeface="Aptos Narrow"/>
            </a:endParaRPr>
          </a:p>
          <a:p>
            <a:pPr algn="ctr"/>
            <a:r>
              <a:rPr lang="en-US" dirty="0">
                <a:latin typeface="Aptos Narrow"/>
              </a:rPr>
              <a:t>We are going to create a simple amulet to learn these tools  </a:t>
            </a:r>
            <a:endParaRPr lang="en-US" dirty="0"/>
          </a:p>
        </p:txBody>
      </p:sp>
    </p:spTree>
    <p:extLst>
      <p:ext uri="{BB962C8B-B14F-4D97-AF65-F5344CB8AC3E}">
        <p14:creationId xmlns:p14="http://schemas.microsoft.com/office/powerpoint/2010/main" val="228643391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420BE4-9C04-2D3E-5BE4-876B34E55E1F}"/>
            </a:ext>
          </a:extLst>
        </p:cNvPr>
        <p:cNvGrpSpPr/>
        <p:nvPr/>
      </p:nvGrpSpPr>
      <p:grpSpPr>
        <a:xfrm>
          <a:off x="0" y="0"/>
          <a:ext cx="0" cy="0"/>
          <a:chOff x="0" y="0"/>
          <a:chExt cx="0" cy="0"/>
        </a:xfrm>
      </p:grpSpPr>
      <p:sp>
        <p:nvSpPr>
          <p:cNvPr id="2" name="Text Placeholder 2">
            <a:extLst>
              <a:ext uri="{FF2B5EF4-FFF2-40B4-BE49-F238E27FC236}">
                <a16:creationId xmlns:a16="http://schemas.microsoft.com/office/drawing/2014/main" id="{C1682945-8F36-E667-8940-580FBB4358C5}"/>
              </a:ext>
            </a:extLst>
          </p:cNvPr>
          <p:cNvSpPr>
            <a:spLocks noGrp="1"/>
          </p:cNvSpPr>
          <p:nvPr/>
        </p:nvSpPr>
        <p:spPr>
          <a:xfrm>
            <a:off x="839787" y="1822835"/>
            <a:ext cx="10230983" cy="800622"/>
          </a:xfrm>
          <a:prstGeom prst="rect">
            <a:avLst/>
          </a:prstGeom>
        </p:spPr>
        <p:txBody>
          <a:bodyPr vert="horz" lIns="91440" tIns="45720" rIns="91440" bIns="45720" rtlCol="0" anchor="t">
            <a:normAutofit/>
          </a:bodyPr>
          <a:lstStyle>
            <a:lvl1pPr marL="457200" indent="-4572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indent="0">
              <a:lnSpc>
                <a:spcPct val="100000"/>
              </a:lnSpc>
              <a:spcBef>
                <a:spcPts val="0"/>
              </a:spcBef>
              <a:buNone/>
            </a:pPr>
            <a:endParaRPr lang="en-US" sz="2000" dirty="0"/>
          </a:p>
          <a:p>
            <a:pPr marL="0" indent="0">
              <a:lnSpc>
                <a:spcPct val="100000"/>
              </a:lnSpc>
              <a:spcBef>
                <a:spcPts val="0"/>
              </a:spcBef>
              <a:buNone/>
            </a:pPr>
            <a:endParaRPr lang="en-US" sz="2000" dirty="0"/>
          </a:p>
        </p:txBody>
      </p:sp>
      <p:sp>
        <p:nvSpPr>
          <p:cNvPr id="3" name="Title 4">
            <a:extLst>
              <a:ext uri="{FF2B5EF4-FFF2-40B4-BE49-F238E27FC236}">
                <a16:creationId xmlns:a16="http://schemas.microsoft.com/office/drawing/2014/main" id="{8D26363D-C1A7-F49E-B2F6-888A3308A39A}"/>
              </a:ext>
            </a:extLst>
          </p:cNvPr>
          <p:cNvSpPr>
            <a:spLocks noGrp="1"/>
          </p:cNvSpPr>
          <p:nvPr/>
        </p:nvSpPr>
        <p:spPr>
          <a:xfrm>
            <a:off x="-1819933" y="195295"/>
            <a:ext cx="966596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a:lstStyle>
          <a:p>
            <a:pPr algn="ctr"/>
            <a:r>
              <a:rPr lang="en-US" dirty="0">
                <a:latin typeface="Aptos Narrow"/>
              </a:rPr>
              <a:t>Setting up the shape</a:t>
            </a:r>
            <a:endParaRPr lang="en-US" dirty="0"/>
          </a:p>
        </p:txBody>
      </p:sp>
      <p:pic>
        <p:nvPicPr>
          <p:cNvPr id="11" name="Picture 10" descr="A screen shot of a computer&#10;&#10;AI-generated content may be incorrect.">
            <a:extLst>
              <a:ext uri="{FF2B5EF4-FFF2-40B4-BE49-F238E27FC236}">
                <a16:creationId xmlns:a16="http://schemas.microsoft.com/office/drawing/2014/main" id="{2676E63F-6093-5D75-2F75-BCD0116B638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8170" y="1432376"/>
            <a:ext cx="10077814" cy="5230329"/>
          </a:xfrm>
          <a:prstGeom prst="rect">
            <a:avLst/>
          </a:prstGeom>
        </p:spPr>
      </p:pic>
      <p:sp>
        <p:nvSpPr>
          <p:cNvPr id="6" name="Oval 5">
            <a:extLst>
              <a:ext uri="{FF2B5EF4-FFF2-40B4-BE49-F238E27FC236}">
                <a16:creationId xmlns:a16="http://schemas.microsoft.com/office/drawing/2014/main" id="{83A42FAD-57B6-8FC9-6A11-84C7ABF36036}"/>
              </a:ext>
            </a:extLst>
          </p:cNvPr>
          <p:cNvSpPr/>
          <p:nvPr/>
        </p:nvSpPr>
        <p:spPr>
          <a:xfrm>
            <a:off x="3252247" y="3525625"/>
            <a:ext cx="603316" cy="226244"/>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4A457126-A55D-490C-6CF7-8C9D3E9AAB28}"/>
              </a:ext>
            </a:extLst>
          </p:cNvPr>
          <p:cNvSpPr/>
          <p:nvPr/>
        </p:nvSpPr>
        <p:spPr>
          <a:xfrm>
            <a:off x="9681329" y="3228942"/>
            <a:ext cx="603317" cy="622169"/>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485FC8A3-9DD2-D69D-4F74-A07158618907}"/>
              </a:ext>
            </a:extLst>
          </p:cNvPr>
          <p:cNvSpPr/>
          <p:nvPr/>
        </p:nvSpPr>
        <p:spPr>
          <a:xfrm>
            <a:off x="4724400" y="5128940"/>
            <a:ext cx="603316" cy="226244"/>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862626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8850DF-C0EB-D62A-1448-D911B94C10B4}"/>
            </a:ext>
          </a:extLst>
        </p:cNvPr>
        <p:cNvGrpSpPr/>
        <p:nvPr/>
      </p:nvGrpSpPr>
      <p:grpSpPr>
        <a:xfrm>
          <a:off x="0" y="0"/>
          <a:ext cx="0" cy="0"/>
          <a:chOff x="0" y="0"/>
          <a:chExt cx="0" cy="0"/>
        </a:xfrm>
      </p:grpSpPr>
      <p:sp>
        <p:nvSpPr>
          <p:cNvPr id="2" name="Text Placeholder 2">
            <a:extLst>
              <a:ext uri="{FF2B5EF4-FFF2-40B4-BE49-F238E27FC236}">
                <a16:creationId xmlns:a16="http://schemas.microsoft.com/office/drawing/2014/main" id="{CC1941EA-11F9-28F8-C729-96F5ACF64C79}"/>
              </a:ext>
            </a:extLst>
          </p:cNvPr>
          <p:cNvSpPr>
            <a:spLocks noGrp="1"/>
          </p:cNvSpPr>
          <p:nvPr/>
        </p:nvSpPr>
        <p:spPr>
          <a:xfrm>
            <a:off x="839787" y="1822835"/>
            <a:ext cx="10230983" cy="800622"/>
          </a:xfrm>
          <a:prstGeom prst="rect">
            <a:avLst/>
          </a:prstGeom>
        </p:spPr>
        <p:txBody>
          <a:bodyPr vert="horz" lIns="91440" tIns="45720" rIns="91440" bIns="45720" rtlCol="0" anchor="t">
            <a:normAutofit/>
          </a:bodyPr>
          <a:lstStyle>
            <a:lvl1pPr marL="457200" indent="-4572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indent="0">
              <a:lnSpc>
                <a:spcPct val="100000"/>
              </a:lnSpc>
              <a:spcBef>
                <a:spcPts val="0"/>
              </a:spcBef>
              <a:buNone/>
            </a:pPr>
            <a:endParaRPr lang="en-US" sz="2000" dirty="0"/>
          </a:p>
          <a:p>
            <a:pPr marL="0" indent="0">
              <a:lnSpc>
                <a:spcPct val="100000"/>
              </a:lnSpc>
              <a:spcBef>
                <a:spcPts val="0"/>
              </a:spcBef>
              <a:buNone/>
            </a:pPr>
            <a:endParaRPr lang="en-US" sz="2000" dirty="0"/>
          </a:p>
        </p:txBody>
      </p:sp>
      <p:sp>
        <p:nvSpPr>
          <p:cNvPr id="3" name="Title 4">
            <a:extLst>
              <a:ext uri="{FF2B5EF4-FFF2-40B4-BE49-F238E27FC236}">
                <a16:creationId xmlns:a16="http://schemas.microsoft.com/office/drawing/2014/main" id="{B1873D3F-9F30-061F-7066-5EBCA413D282}"/>
              </a:ext>
            </a:extLst>
          </p:cNvPr>
          <p:cNvSpPr>
            <a:spLocks noGrp="1"/>
          </p:cNvSpPr>
          <p:nvPr/>
        </p:nvSpPr>
        <p:spPr>
          <a:xfrm>
            <a:off x="-1819933" y="195295"/>
            <a:ext cx="966596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a:lstStyle>
          <a:p>
            <a:pPr algn="ctr"/>
            <a:r>
              <a:rPr lang="en-US" dirty="0">
                <a:latin typeface="Aptos Narrow"/>
              </a:rPr>
              <a:t>Setting up the shape</a:t>
            </a:r>
            <a:endParaRPr lang="en-US" dirty="0"/>
          </a:p>
        </p:txBody>
      </p:sp>
      <p:pic>
        <p:nvPicPr>
          <p:cNvPr id="11" name="Picture 10" descr="A screen shot of a computer&#10;&#10;AI-generated content may be incorrect.">
            <a:extLst>
              <a:ext uri="{FF2B5EF4-FFF2-40B4-BE49-F238E27FC236}">
                <a16:creationId xmlns:a16="http://schemas.microsoft.com/office/drawing/2014/main" id="{14D7512E-EE8A-3C9F-A94E-F0DA1AE02DA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8170" y="1432376"/>
            <a:ext cx="10077814" cy="5230329"/>
          </a:xfrm>
          <a:prstGeom prst="rect">
            <a:avLst/>
          </a:prstGeom>
        </p:spPr>
      </p:pic>
      <p:sp>
        <p:nvSpPr>
          <p:cNvPr id="6" name="Oval 5">
            <a:extLst>
              <a:ext uri="{FF2B5EF4-FFF2-40B4-BE49-F238E27FC236}">
                <a16:creationId xmlns:a16="http://schemas.microsoft.com/office/drawing/2014/main" id="{A8667C11-BAB5-E56C-D782-D0E3B235C5B9}"/>
              </a:ext>
            </a:extLst>
          </p:cNvPr>
          <p:cNvSpPr/>
          <p:nvPr/>
        </p:nvSpPr>
        <p:spPr>
          <a:xfrm>
            <a:off x="3252247" y="3525625"/>
            <a:ext cx="603316" cy="226244"/>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1633DB89-3E0B-8A39-E0C5-D9A0D7DF32F3}"/>
              </a:ext>
            </a:extLst>
          </p:cNvPr>
          <p:cNvSpPr/>
          <p:nvPr/>
        </p:nvSpPr>
        <p:spPr>
          <a:xfrm>
            <a:off x="9681329" y="3228942"/>
            <a:ext cx="603317" cy="622169"/>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81732C82-8416-1D87-F5C1-2ACD7C9F259E}"/>
              </a:ext>
            </a:extLst>
          </p:cNvPr>
          <p:cNvSpPr/>
          <p:nvPr/>
        </p:nvSpPr>
        <p:spPr>
          <a:xfrm>
            <a:off x="4724400" y="5128940"/>
            <a:ext cx="603316" cy="226244"/>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7056944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A9A435-337F-18C3-B16F-185A3063F3C7}"/>
            </a:ext>
          </a:extLst>
        </p:cNvPr>
        <p:cNvGrpSpPr/>
        <p:nvPr/>
      </p:nvGrpSpPr>
      <p:grpSpPr>
        <a:xfrm>
          <a:off x="0" y="0"/>
          <a:ext cx="0" cy="0"/>
          <a:chOff x="0" y="0"/>
          <a:chExt cx="0" cy="0"/>
        </a:xfrm>
      </p:grpSpPr>
      <p:sp>
        <p:nvSpPr>
          <p:cNvPr id="2" name="Text Placeholder 2">
            <a:extLst>
              <a:ext uri="{FF2B5EF4-FFF2-40B4-BE49-F238E27FC236}">
                <a16:creationId xmlns:a16="http://schemas.microsoft.com/office/drawing/2014/main" id="{2637CF97-2E53-F105-D795-2F985E9ABC31}"/>
              </a:ext>
            </a:extLst>
          </p:cNvPr>
          <p:cNvSpPr>
            <a:spLocks noGrp="1"/>
          </p:cNvSpPr>
          <p:nvPr/>
        </p:nvSpPr>
        <p:spPr>
          <a:xfrm>
            <a:off x="839787" y="1822835"/>
            <a:ext cx="10230983" cy="800622"/>
          </a:xfrm>
          <a:prstGeom prst="rect">
            <a:avLst/>
          </a:prstGeom>
        </p:spPr>
        <p:txBody>
          <a:bodyPr vert="horz" lIns="91440" tIns="45720" rIns="91440" bIns="45720" rtlCol="0" anchor="t">
            <a:normAutofit/>
          </a:bodyPr>
          <a:lstStyle>
            <a:lvl1pPr marL="457200" indent="-4572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indent="0">
              <a:lnSpc>
                <a:spcPct val="100000"/>
              </a:lnSpc>
              <a:spcBef>
                <a:spcPts val="0"/>
              </a:spcBef>
              <a:buNone/>
            </a:pPr>
            <a:endParaRPr lang="en-US" sz="2000" dirty="0"/>
          </a:p>
          <a:p>
            <a:pPr marL="0" indent="0">
              <a:lnSpc>
                <a:spcPct val="100000"/>
              </a:lnSpc>
              <a:spcBef>
                <a:spcPts val="0"/>
              </a:spcBef>
              <a:buNone/>
            </a:pPr>
            <a:endParaRPr lang="en-US" sz="2000" dirty="0"/>
          </a:p>
        </p:txBody>
      </p:sp>
      <p:sp>
        <p:nvSpPr>
          <p:cNvPr id="3" name="Title 4">
            <a:extLst>
              <a:ext uri="{FF2B5EF4-FFF2-40B4-BE49-F238E27FC236}">
                <a16:creationId xmlns:a16="http://schemas.microsoft.com/office/drawing/2014/main" id="{3ED63230-E210-F209-1AEA-71D8BD2B71CC}"/>
              </a:ext>
            </a:extLst>
          </p:cNvPr>
          <p:cNvSpPr>
            <a:spLocks noGrp="1"/>
          </p:cNvSpPr>
          <p:nvPr/>
        </p:nvSpPr>
        <p:spPr>
          <a:xfrm>
            <a:off x="1263015" y="2908981"/>
            <a:ext cx="966596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a:lstStyle>
          <a:p>
            <a:pPr algn="ctr"/>
            <a:r>
              <a:rPr lang="en-US" dirty="0">
                <a:latin typeface="Aptos Narrow"/>
              </a:rPr>
              <a:t>Put that shape to the side for later  </a:t>
            </a:r>
            <a:endParaRPr lang="en-US" dirty="0"/>
          </a:p>
        </p:txBody>
      </p:sp>
    </p:spTree>
    <p:extLst>
      <p:ext uri="{BB962C8B-B14F-4D97-AF65-F5344CB8AC3E}">
        <p14:creationId xmlns:p14="http://schemas.microsoft.com/office/powerpoint/2010/main" val="212218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set of tools on a mat&#10;&#10;AI-generated content may be incorrect.">
            <a:extLst>
              <a:ext uri="{FF2B5EF4-FFF2-40B4-BE49-F238E27FC236}">
                <a16:creationId xmlns:a16="http://schemas.microsoft.com/office/drawing/2014/main" id="{98FCBE71-CA49-6D7C-24E7-B98E139B8E34}"/>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6889750" y="998538"/>
            <a:ext cx="4460878" cy="5178433"/>
          </a:xfrm>
          <a:prstGeom prst="rect">
            <a:avLst/>
          </a:prstGeom>
        </p:spPr>
      </p:pic>
      <p:sp>
        <p:nvSpPr>
          <p:cNvPr id="12" name="Title 6">
            <a:extLst>
              <a:ext uri="{FF2B5EF4-FFF2-40B4-BE49-F238E27FC236}">
                <a16:creationId xmlns:a16="http://schemas.microsoft.com/office/drawing/2014/main" id="{A287AEFC-3F34-BA93-A05C-C79F25838BDC}"/>
              </a:ext>
            </a:extLst>
          </p:cNvPr>
          <p:cNvSpPr>
            <a:spLocks noGrp="1"/>
          </p:cNvSpPr>
          <p:nvPr/>
        </p:nvSpPr>
        <p:spPr>
          <a:xfrm>
            <a:off x="838200" y="365125"/>
            <a:ext cx="10515600" cy="1325563"/>
          </a:xfrm>
          <a:prstGeom prst="rect">
            <a:avLst/>
          </a:prstGeom>
        </p:spPr>
        <p:txBody>
          <a:bodyPr vert="horz" lIns="91440" tIns="45720" rIns="91440" bIns="45720" rtlCol="0" anchor="ctr">
            <a:normAutofit/>
          </a:bodyPr>
          <a:lstStyle>
            <a:defPPr>
              <a:defRPr lang="en-US"/>
            </a:defPPr>
            <a:lvl1pPr marL="0" algn="l" defTabSz="914400" rtl="0" eaLnBrk="1" latinLnBrk="0" hangingPunct="1">
              <a:lnSpc>
                <a:spcPct val="90000"/>
              </a:lnSpc>
              <a:spcBef>
                <a:spcPct val="0"/>
              </a:spcBef>
              <a:buNone/>
              <a:defRPr sz="4400" kern="1200">
                <a:solidFill>
                  <a:schemeClr val="tx1"/>
                </a:solidFill>
                <a:latin typeface="+mj-lt"/>
                <a:ea typeface="+mj-ea"/>
                <a:cs typeface="+mj-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b="1" dirty="0">
                <a:latin typeface="Aptos Narrow"/>
              </a:rPr>
              <a:t>Health &amp; Safety</a:t>
            </a:r>
            <a:endParaRPr lang="en-AU" b="1">
              <a:latin typeface="Aptos Narrow"/>
            </a:endParaRPr>
          </a:p>
        </p:txBody>
      </p:sp>
      <p:sp>
        <p:nvSpPr>
          <p:cNvPr id="13" name="Content Placeholder 9">
            <a:extLst>
              <a:ext uri="{FF2B5EF4-FFF2-40B4-BE49-F238E27FC236}">
                <a16:creationId xmlns:a16="http://schemas.microsoft.com/office/drawing/2014/main" id="{924C0B83-6579-0F8B-632C-3297F5F4982D}"/>
              </a:ext>
            </a:extLst>
          </p:cNvPr>
          <p:cNvSpPr>
            <a:spLocks noGrp="1"/>
          </p:cNvSpPr>
          <p:nvPr/>
        </p:nvSpPr>
        <p:spPr>
          <a:xfrm>
            <a:off x="838200" y="1825625"/>
            <a:ext cx="5181600" cy="4351338"/>
          </a:xfrm>
          <a:prstGeom prst="rect">
            <a:avLst/>
          </a:prstGeom>
        </p:spPr>
        <p:txBody>
          <a:bodyPr vert="horz" lIns="91440" tIns="45720" rIns="91440" bIns="45720" rtlCol="0">
            <a:normAutofit/>
          </a:bodyPr>
          <a:lstStyle>
            <a:defPPr>
              <a:defRPr lang="en-US"/>
            </a:defPPr>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US" sz="2800" dirty="0">
                <a:latin typeface="Aptos"/>
                <a:ea typeface="+mn-lt"/>
                <a:cs typeface="Arial"/>
              </a:rPr>
              <a:t>Exit points</a:t>
            </a:r>
          </a:p>
          <a:p>
            <a:pPr>
              <a:lnSpc>
                <a:spcPct val="150000"/>
              </a:lnSpc>
            </a:pPr>
            <a:r>
              <a:rPr lang="en-US" sz="2800" dirty="0">
                <a:latin typeface="Aptos"/>
                <a:ea typeface="+mn-lt"/>
                <a:cs typeface="Arial"/>
              </a:rPr>
              <a:t>Lab Risk Assessments</a:t>
            </a:r>
          </a:p>
          <a:p>
            <a:pPr>
              <a:lnSpc>
                <a:spcPct val="150000"/>
              </a:lnSpc>
            </a:pPr>
            <a:r>
              <a:rPr lang="en-US" sz="2800" dirty="0">
                <a:latin typeface="Aptos"/>
                <a:ea typeface="+mn-lt"/>
                <a:cs typeface="Arial"/>
              </a:rPr>
              <a:t>Safe operating procedures</a:t>
            </a:r>
            <a:endParaRPr kumimoji="0" lang="en-US" altLang="en-US" sz="2800" b="0" i="0" u="none" strike="noStrike" cap="none" normalizeH="0" baseline="0" dirty="0">
              <a:ln>
                <a:noFill/>
              </a:ln>
              <a:effectLst/>
              <a:latin typeface="Aptos"/>
            </a:endParaRPr>
          </a:p>
        </p:txBody>
      </p:sp>
    </p:spTree>
    <p:extLst>
      <p:ext uri="{BB962C8B-B14F-4D97-AF65-F5344CB8AC3E}">
        <p14:creationId xmlns:p14="http://schemas.microsoft.com/office/powerpoint/2010/main" val="35818305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96F08E-4578-5DC7-EC82-BF6DFCF2886C}"/>
            </a:ext>
          </a:extLst>
        </p:cNvPr>
        <p:cNvGrpSpPr/>
        <p:nvPr/>
      </p:nvGrpSpPr>
      <p:grpSpPr>
        <a:xfrm>
          <a:off x="0" y="0"/>
          <a:ext cx="0" cy="0"/>
          <a:chOff x="0" y="0"/>
          <a:chExt cx="0" cy="0"/>
        </a:xfrm>
      </p:grpSpPr>
      <p:sp>
        <p:nvSpPr>
          <p:cNvPr id="2" name="Text Placeholder 2">
            <a:extLst>
              <a:ext uri="{FF2B5EF4-FFF2-40B4-BE49-F238E27FC236}">
                <a16:creationId xmlns:a16="http://schemas.microsoft.com/office/drawing/2014/main" id="{43AB6DB3-EE6E-EC62-B442-730F8606C225}"/>
              </a:ext>
            </a:extLst>
          </p:cNvPr>
          <p:cNvSpPr>
            <a:spLocks noGrp="1"/>
          </p:cNvSpPr>
          <p:nvPr/>
        </p:nvSpPr>
        <p:spPr>
          <a:xfrm>
            <a:off x="839787" y="1822835"/>
            <a:ext cx="10230983" cy="800622"/>
          </a:xfrm>
          <a:prstGeom prst="rect">
            <a:avLst/>
          </a:prstGeom>
        </p:spPr>
        <p:txBody>
          <a:bodyPr vert="horz" lIns="91440" tIns="45720" rIns="91440" bIns="45720" rtlCol="0" anchor="t">
            <a:normAutofit/>
          </a:bodyPr>
          <a:lstStyle>
            <a:lvl1pPr marL="457200" indent="-4572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indent="0">
              <a:lnSpc>
                <a:spcPct val="100000"/>
              </a:lnSpc>
              <a:spcBef>
                <a:spcPts val="0"/>
              </a:spcBef>
              <a:buNone/>
            </a:pPr>
            <a:endParaRPr lang="en-US" sz="2000" dirty="0"/>
          </a:p>
          <a:p>
            <a:pPr marL="0" indent="0">
              <a:lnSpc>
                <a:spcPct val="100000"/>
              </a:lnSpc>
              <a:spcBef>
                <a:spcPts val="0"/>
              </a:spcBef>
              <a:buNone/>
            </a:pPr>
            <a:endParaRPr lang="en-US" sz="2000" dirty="0"/>
          </a:p>
        </p:txBody>
      </p:sp>
      <p:sp>
        <p:nvSpPr>
          <p:cNvPr id="3" name="Title 4">
            <a:extLst>
              <a:ext uri="{FF2B5EF4-FFF2-40B4-BE49-F238E27FC236}">
                <a16:creationId xmlns:a16="http://schemas.microsoft.com/office/drawing/2014/main" id="{1BB73A04-B493-C4B4-905F-18C53D1288D8}"/>
              </a:ext>
            </a:extLst>
          </p:cNvPr>
          <p:cNvSpPr>
            <a:spLocks noGrp="1"/>
          </p:cNvSpPr>
          <p:nvPr/>
        </p:nvSpPr>
        <p:spPr>
          <a:xfrm>
            <a:off x="-1819933" y="195295"/>
            <a:ext cx="966596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a:lstStyle>
          <a:p>
            <a:pPr algn="ctr"/>
            <a:r>
              <a:rPr lang="en-US" dirty="0">
                <a:latin typeface="Aptos Narrow"/>
              </a:rPr>
              <a:t>Setting up the shape</a:t>
            </a:r>
            <a:endParaRPr lang="en-US" dirty="0"/>
          </a:p>
        </p:txBody>
      </p:sp>
      <p:pic>
        <p:nvPicPr>
          <p:cNvPr id="5" name="Picture 4" descr="A drawing of an egg&#10;&#10;AI-generated content may be incorrect.">
            <a:extLst>
              <a:ext uri="{FF2B5EF4-FFF2-40B4-BE49-F238E27FC236}">
                <a16:creationId xmlns:a16="http://schemas.microsoft.com/office/drawing/2014/main" id="{7D0D32F5-6991-D42A-A6AD-761A85EBAC2F}"/>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78730" y="1348033"/>
            <a:ext cx="7532016" cy="5175315"/>
          </a:xfrm>
          <a:prstGeom prst="rect">
            <a:avLst/>
          </a:prstGeom>
        </p:spPr>
      </p:pic>
      <p:sp>
        <p:nvSpPr>
          <p:cNvPr id="8" name="TextBox 7">
            <a:extLst>
              <a:ext uri="{FF2B5EF4-FFF2-40B4-BE49-F238E27FC236}">
                <a16:creationId xmlns:a16="http://schemas.microsoft.com/office/drawing/2014/main" id="{E373C693-149E-A28C-B30A-570D44953736}"/>
              </a:ext>
            </a:extLst>
          </p:cNvPr>
          <p:cNvSpPr txBox="1"/>
          <p:nvPr/>
        </p:nvSpPr>
        <p:spPr>
          <a:xfrm>
            <a:off x="8279876" y="1348033"/>
            <a:ext cx="3467703" cy="3416320"/>
          </a:xfrm>
          <a:prstGeom prst="rect">
            <a:avLst/>
          </a:prstGeom>
          <a:noFill/>
        </p:spPr>
        <p:txBody>
          <a:bodyPr wrap="square" rtlCol="0">
            <a:spAutoFit/>
          </a:bodyPr>
          <a:lstStyle/>
          <a:p>
            <a:r>
              <a:rPr lang="en-US" dirty="0"/>
              <a:t>Going to create two more shapes</a:t>
            </a:r>
          </a:p>
          <a:p>
            <a:endParaRPr lang="en-US" dirty="0"/>
          </a:p>
          <a:p>
            <a:pPr marL="342900" indent="-342900">
              <a:buAutoNum type="arabicPeriod"/>
            </a:pPr>
            <a:r>
              <a:rPr lang="en-US" dirty="0"/>
              <a:t>Shape 1 </a:t>
            </a:r>
          </a:p>
          <a:p>
            <a:r>
              <a:rPr lang="en-US" dirty="0"/>
              <a:t>	Same dimensions as 	before  35mm x 26mm</a:t>
            </a:r>
          </a:p>
          <a:p>
            <a:pPr marL="342900" indent="-342900">
              <a:buAutoNum type="arabicPeriod"/>
            </a:pPr>
            <a:endParaRPr lang="en-US" dirty="0"/>
          </a:p>
          <a:p>
            <a:pPr marL="342900" indent="-342900">
              <a:buAutoNum type="arabicPeriod"/>
            </a:pPr>
            <a:endParaRPr lang="en-US" dirty="0"/>
          </a:p>
          <a:p>
            <a:pPr marL="342900" indent="-342900">
              <a:buAutoNum type="arabicPeriod"/>
            </a:pPr>
            <a:r>
              <a:rPr lang="en-US" dirty="0"/>
              <a:t>Shape 2</a:t>
            </a:r>
          </a:p>
          <a:p>
            <a:r>
              <a:rPr lang="en-US" dirty="0"/>
              <a:t>	Slightly smaller (we are 	removing 3mm from both 	width and height</a:t>
            </a:r>
          </a:p>
          <a:p>
            <a:r>
              <a:rPr lang="en-US" dirty="0"/>
              <a:t>	32mm x 23mm</a:t>
            </a:r>
          </a:p>
        </p:txBody>
      </p:sp>
    </p:spTree>
    <p:extLst>
      <p:ext uri="{BB962C8B-B14F-4D97-AF65-F5344CB8AC3E}">
        <p14:creationId xmlns:p14="http://schemas.microsoft.com/office/powerpoint/2010/main" val="73461787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048FEA-D5A3-4D7A-1F38-067078CA3692}"/>
            </a:ext>
          </a:extLst>
        </p:cNvPr>
        <p:cNvGrpSpPr/>
        <p:nvPr/>
      </p:nvGrpSpPr>
      <p:grpSpPr>
        <a:xfrm>
          <a:off x="0" y="0"/>
          <a:ext cx="0" cy="0"/>
          <a:chOff x="0" y="0"/>
          <a:chExt cx="0" cy="0"/>
        </a:xfrm>
      </p:grpSpPr>
      <p:sp>
        <p:nvSpPr>
          <p:cNvPr id="2" name="Text Placeholder 2">
            <a:extLst>
              <a:ext uri="{FF2B5EF4-FFF2-40B4-BE49-F238E27FC236}">
                <a16:creationId xmlns:a16="http://schemas.microsoft.com/office/drawing/2014/main" id="{A913873A-8131-6BF2-2221-A2922920FBF0}"/>
              </a:ext>
            </a:extLst>
          </p:cNvPr>
          <p:cNvSpPr>
            <a:spLocks noGrp="1"/>
          </p:cNvSpPr>
          <p:nvPr/>
        </p:nvSpPr>
        <p:spPr>
          <a:xfrm>
            <a:off x="839787" y="1822835"/>
            <a:ext cx="10230983" cy="800622"/>
          </a:xfrm>
          <a:prstGeom prst="rect">
            <a:avLst/>
          </a:prstGeom>
        </p:spPr>
        <p:txBody>
          <a:bodyPr vert="horz" lIns="91440" tIns="45720" rIns="91440" bIns="45720" rtlCol="0" anchor="t">
            <a:normAutofit/>
          </a:bodyPr>
          <a:lstStyle>
            <a:lvl1pPr marL="457200" indent="-4572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indent="0">
              <a:lnSpc>
                <a:spcPct val="100000"/>
              </a:lnSpc>
              <a:spcBef>
                <a:spcPts val="0"/>
              </a:spcBef>
              <a:buNone/>
            </a:pPr>
            <a:endParaRPr lang="en-US" sz="2000" dirty="0"/>
          </a:p>
          <a:p>
            <a:pPr marL="0" indent="0">
              <a:lnSpc>
                <a:spcPct val="100000"/>
              </a:lnSpc>
              <a:spcBef>
                <a:spcPts val="0"/>
              </a:spcBef>
              <a:buNone/>
            </a:pPr>
            <a:endParaRPr lang="en-US" sz="2000" dirty="0"/>
          </a:p>
        </p:txBody>
      </p:sp>
      <p:sp>
        <p:nvSpPr>
          <p:cNvPr id="3" name="Title 4">
            <a:extLst>
              <a:ext uri="{FF2B5EF4-FFF2-40B4-BE49-F238E27FC236}">
                <a16:creationId xmlns:a16="http://schemas.microsoft.com/office/drawing/2014/main" id="{5F47B27C-4189-A5D2-498A-A0BEF9E6484D}"/>
              </a:ext>
            </a:extLst>
          </p:cNvPr>
          <p:cNvSpPr>
            <a:spLocks noGrp="1"/>
          </p:cNvSpPr>
          <p:nvPr/>
        </p:nvSpPr>
        <p:spPr>
          <a:xfrm>
            <a:off x="-2055603" y="176441"/>
            <a:ext cx="966596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a:lstStyle>
          <a:p>
            <a:pPr algn="ctr"/>
            <a:r>
              <a:rPr lang="en-US" dirty="0">
                <a:latin typeface="Aptos Narrow"/>
              </a:rPr>
              <a:t>Aligning the shape</a:t>
            </a:r>
            <a:endParaRPr lang="en-US" dirty="0"/>
          </a:p>
        </p:txBody>
      </p:sp>
      <p:sp>
        <p:nvSpPr>
          <p:cNvPr id="8" name="TextBox 7">
            <a:extLst>
              <a:ext uri="{FF2B5EF4-FFF2-40B4-BE49-F238E27FC236}">
                <a16:creationId xmlns:a16="http://schemas.microsoft.com/office/drawing/2014/main" id="{5B84F13B-E40D-874A-4285-EB545D974479}"/>
              </a:ext>
            </a:extLst>
          </p:cNvPr>
          <p:cNvSpPr txBox="1"/>
          <p:nvPr/>
        </p:nvSpPr>
        <p:spPr>
          <a:xfrm>
            <a:off x="506334" y="1720840"/>
            <a:ext cx="3467703" cy="1754326"/>
          </a:xfrm>
          <a:prstGeom prst="rect">
            <a:avLst/>
          </a:prstGeom>
          <a:noFill/>
        </p:spPr>
        <p:txBody>
          <a:bodyPr wrap="square" rtlCol="0">
            <a:spAutoFit/>
          </a:bodyPr>
          <a:lstStyle/>
          <a:p>
            <a:pPr marL="342900" indent="-342900">
              <a:buAutoNum type="arabicPeriod"/>
            </a:pPr>
            <a:r>
              <a:rPr lang="en-US" dirty="0"/>
              <a:t>Select the shapes you want to align </a:t>
            </a:r>
          </a:p>
          <a:p>
            <a:pPr marL="342900" indent="-342900">
              <a:buAutoNum type="arabicPeriod"/>
            </a:pPr>
            <a:r>
              <a:rPr lang="en-US" dirty="0"/>
              <a:t>Click the align tool (circled top right) </a:t>
            </a:r>
          </a:p>
          <a:p>
            <a:pPr marL="342900" indent="-342900">
              <a:buAutoNum type="arabicPeriod"/>
            </a:pPr>
            <a:r>
              <a:rPr lang="en-US" dirty="0"/>
              <a:t>Click the black circles as needed to orientate it </a:t>
            </a:r>
          </a:p>
        </p:txBody>
      </p:sp>
      <p:pic>
        <p:nvPicPr>
          <p:cNvPr id="6" name="Picture 5" descr="A screenshot of a computer&#10;&#10;AI-generated content may be incorrect.">
            <a:extLst>
              <a:ext uri="{FF2B5EF4-FFF2-40B4-BE49-F238E27FC236}">
                <a16:creationId xmlns:a16="http://schemas.microsoft.com/office/drawing/2014/main" id="{E30505B6-A975-0981-A7AA-F1474CFB2327}"/>
              </a:ext>
            </a:extLst>
          </p:cNvPr>
          <p:cNvPicPr>
            <a:picLocks noChangeAspect="1"/>
          </p:cNvPicPr>
          <p:nvPr/>
        </p:nvPicPr>
        <p:blipFill>
          <a:blip r:embed="rId3" cstate="screen">
            <a:extLst>
              <a:ext uri="{28A0092B-C50C-407E-A947-70E740481C1C}">
                <a14:useLocalDpi xmlns:a14="http://schemas.microsoft.com/office/drawing/2010/main"/>
              </a:ext>
            </a:extLst>
          </a:blip>
          <a:srcRect r="4454"/>
          <a:stretch>
            <a:fillRect/>
          </a:stretch>
        </p:blipFill>
        <p:spPr>
          <a:xfrm>
            <a:off x="3974037" y="1822835"/>
            <a:ext cx="4821171" cy="4186029"/>
          </a:xfrm>
          <a:prstGeom prst="rect">
            <a:avLst/>
          </a:prstGeom>
        </p:spPr>
      </p:pic>
      <p:sp>
        <p:nvSpPr>
          <p:cNvPr id="7" name="Oval 6">
            <a:extLst>
              <a:ext uri="{FF2B5EF4-FFF2-40B4-BE49-F238E27FC236}">
                <a16:creationId xmlns:a16="http://schemas.microsoft.com/office/drawing/2014/main" id="{6F279CA0-6A1E-EF31-C983-0A4690120D06}"/>
              </a:ext>
            </a:extLst>
          </p:cNvPr>
          <p:cNvSpPr/>
          <p:nvPr/>
        </p:nvSpPr>
        <p:spPr>
          <a:xfrm>
            <a:off x="7430753" y="1769902"/>
            <a:ext cx="359225" cy="34713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computer screen shot of a graph&#10;&#10;AI-generated content may be incorrect.">
            <a:extLst>
              <a:ext uri="{FF2B5EF4-FFF2-40B4-BE49-F238E27FC236}">
                <a16:creationId xmlns:a16="http://schemas.microsoft.com/office/drawing/2014/main" id="{AC316EFA-7177-71DC-5599-AE6A2AA2F38E}"/>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8933005" y="1822835"/>
            <a:ext cx="2996453" cy="4186029"/>
          </a:xfrm>
          <a:prstGeom prst="rect">
            <a:avLst/>
          </a:prstGeom>
        </p:spPr>
      </p:pic>
    </p:spTree>
    <p:extLst>
      <p:ext uri="{BB962C8B-B14F-4D97-AF65-F5344CB8AC3E}">
        <p14:creationId xmlns:p14="http://schemas.microsoft.com/office/powerpoint/2010/main" val="21451855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806C7E-D98A-84B1-AA22-A2775E6B7641}"/>
            </a:ext>
          </a:extLst>
        </p:cNvPr>
        <p:cNvGrpSpPr/>
        <p:nvPr/>
      </p:nvGrpSpPr>
      <p:grpSpPr>
        <a:xfrm>
          <a:off x="0" y="0"/>
          <a:ext cx="0" cy="0"/>
          <a:chOff x="0" y="0"/>
          <a:chExt cx="0" cy="0"/>
        </a:xfrm>
      </p:grpSpPr>
      <p:sp>
        <p:nvSpPr>
          <p:cNvPr id="2" name="Text Placeholder 2">
            <a:extLst>
              <a:ext uri="{FF2B5EF4-FFF2-40B4-BE49-F238E27FC236}">
                <a16:creationId xmlns:a16="http://schemas.microsoft.com/office/drawing/2014/main" id="{356FDD80-3749-2D8A-77D8-1350C5142151}"/>
              </a:ext>
            </a:extLst>
          </p:cNvPr>
          <p:cNvSpPr>
            <a:spLocks noGrp="1"/>
          </p:cNvSpPr>
          <p:nvPr/>
        </p:nvSpPr>
        <p:spPr>
          <a:xfrm>
            <a:off x="839787" y="1924436"/>
            <a:ext cx="10230983" cy="800622"/>
          </a:xfrm>
          <a:prstGeom prst="rect">
            <a:avLst/>
          </a:prstGeom>
        </p:spPr>
        <p:txBody>
          <a:bodyPr vert="horz" lIns="91440" tIns="45720" rIns="91440" bIns="45720" rtlCol="0" anchor="t">
            <a:normAutofit/>
          </a:bodyPr>
          <a:lstStyle>
            <a:lvl1pPr marL="457200" indent="-4572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indent="0">
              <a:lnSpc>
                <a:spcPct val="100000"/>
              </a:lnSpc>
              <a:spcBef>
                <a:spcPts val="0"/>
              </a:spcBef>
              <a:buNone/>
            </a:pPr>
            <a:endParaRPr lang="en-US" sz="2000" dirty="0"/>
          </a:p>
          <a:p>
            <a:pPr marL="0" indent="0">
              <a:lnSpc>
                <a:spcPct val="100000"/>
              </a:lnSpc>
              <a:spcBef>
                <a:spcPts val="0"/>
              </a:spcBef>
              <a:buNone/>
            </a:pPr>
            <a:endParaRPr lang="en-US" sz="2000" dirty="0"/>
          </a:p>
        </p:txBody>
      </p:sp>
      <p:sp>
        <p:nvSpPr>
          <p:cNvPr id="3" name="Title 4">
            <a:extLst>
              <a:ext uri="{FF2B5EF4-FFF2-40B4-BE49-F238E27FC236}">
                <a16:creationId xmlns:a16="http://schemas.microsoft.com/office/drawing/2014/main" id="{EECC7D5A-8C87-E42A-D8A1-5A02497CCA77}"/>
              </a:ext>
            </a:extLst>
          </p:cNvPr>
          <p:cNvSpPr>
            <a:spLocks noGrp="1"/>
          </p:cNvSpPr>
          <p:nvPr/>
        </p:nvSpPr>
        <p:spPr>
          <a:xfrm>
            <a:off x="-1009227" y="148160"/>
            <a:ext cx="966596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a:lstStyle>
          <a:p>
            <a:pPr algn="ctr"/>
            <a:r>
              <a:rPr lang="en-US" dirty="0">
                <a:latin typeface="Aptos Narrow"/>
              </a:rPr>
              <a:t>Creating a hole in the shape</a:t>
            </a:r>
            <a:endParaRPr lang="en-US" dirty="0"/>
          </a:p>
        </p:txBody>
      </p:sp>
      <p:pic>
        <p:nvPicPr>
          <p:cNvPr id="10" name="Picture 9" descr="A computer screen shot of a computer screen&#10;&#10;AI-generated content may be incorrect.">
            <a:extLst>
              <a:ext uri="{FF2B5EF4-FFF2-40B4-BE49-F238E27FC236}">
                <a16:creationId xmlns:a16="http://schemas.microsoft.com/office/drawing/2014/main" id="{19FFA0CA-A061-053B-C324-ED5CF51E137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5466" y="1581522"/>
            <a:ext cx="4015204" cy="3898158"/>
          </a:xfrm>
          <a:prstGeom prst="rect">
            <a:avLst/>
          </a:prstGeom>
        </p:spPr>
      </p:pic>
      <p:sp>
        <p:nvSpPr>
          <p:cNvPr id="11" name="Oval 10">
            <a:extLst>
              <a:ext uri="{FF2B5EF4-FFF2-40B4-BE49-F238E27FC236}">
                <a16:creationId xmlns:a16="http://schemas.microsoft.com/office/drawing/2014/main" id="{8B53B6D4-AD2B-974A-5318-4153E73D9CA3}"/>
              </a:ext>
            </a:extLst>
          </p:cNvPr>
          <p:cNvSpPr/>
          <p:nvPr/>
        </p:nvSpPr>
        <p:spPr>
          <a:xfrm>
            <a:off x="3635482" y="1972943"/>
            <a:ext cx="376549" cy="441313"/>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A computer screen shot of a computer screen&#10;&#10;AI-generated content may be incorrect.">
            <a:extLst>
              <a:ext uri="{FF2B5EF4-FFF2-40B4-BE49-F238E27FC236}">
                <a16:creationId xmlns:a16="http://schemas.microsoft.com/office/drawing/2014/main" id="{5CCDBCC8-1A85-B2D3-1C7F-DAAB77E8A55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38898" y="1575324"/>
            <a:ext cx="3990623" cy="3898158"/>
          </a:xfrm>
          <a:prstGeom prst="rect">
            <a:avLst/>
          </a:prstGeom>
        </p:spPr>
      </p:pic>
      <p:pic>
        <p:nvPicPr>
          <p:cNvPr id="17" name="Picture 16" descr="A screenshot of a computer&#10;&#10;AI-generated content may be incorrect.">
            <a:extLst>
              <a:ext uri="{FF2B5EF4-FFF2-40B4-BE49-F238E27FC236}">
                <a16:creationId xmlns:a16="http://schemas.microsoft.com/office/drawing/2014/main" id="{92E6DDAC-F82A-3C60-2CC0-A85EC7DB725A}"/>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8672576" y="1581522"/>
            <a:ext cx="2779861" cy="3898158"/>
          </a:xfrm>
          <a:prstGeom prst="rect">
            <a:avLst/>
          </a:prstGeom>
        </p:spPr>
      </p:pic>
      <p:sp>
        <p:nvSpPr>
          <p:cNvPr id="18" name="Oval 17">
            <a:extLst>
              <a:ext uri="{FF2B5EF4-FFF2-40B4-BE49-F238E27FC236}">
                <a16:creationId xmlns:a16="http://schemas.microsoft.com/office/drawing/2014/main" id="{64BE078A-CDC0-D854-D65F-EAFB3AE8F5E6}"/>
              </a:ext>
            </a:extLst>
          </p:cNvPr>
          <p:cNvSpPr/>
          <p:nvPr/>
        </p:nvSpPr>
        <p:spPr>
          <a:xfrm>
            <a:off x="6734280" y="1575324"/>
            <a:ext cx="276118" cy="397619"/>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1707950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225A46-F1D1-5AB3-62C9-B4278A41ED8C}"/>
            </a:ext>
          </a:extLst>
        </p:cNvPr>
        <p:cNvGrpSpPr/>
        <p:nvPr/>
      </p:nvGrpSpPr>
      <p:grpSpPr>
        <a:xfrm>
          <a:off x="0" y="0"/>
          <a:ext cx="0" cy="0"/>
          <a:chOff x="0" y="0"/>
          <a:chExt cx="0" cy="0"/>
        </a:xfrm>
      </p:grpSpPr>
      <p:sp>
        <p:nvSpPr>
          <p:cNvPr id="2" name="Text Placeholder 2">
            <a:extLst>
              <a:ext uri="{FF2B5EF4-FFF2-40B4-BE49-F238E27FC236}">
                <a16:creationId xmlns:a16="http://schemas.microsoft.com/office/drawing/2014/main" id="{E7D10814-75DD-F259-E557-D420465442A9}"/>
              </a:ext>
            </a:extLst>
          </p:cNvPr>
          <p:cNvSpPr>
            <a:spLocks noGrp="1"/>
          </p:cNvSpPr>
          <p:nvPr/>
        </p:nvSpPr>
        <p:spPr>
          <a:xfrm>
            <a:off x="839787" y="1924436"/>
            <a:ext cx="10230983" cy="800622"/>
          </a:xfrm>
          <a:prstGeom prst="rect">
            <a:avLst/>
          </a:prstGeom>
        </p:spPr>
        <p:txBody>
          <a:bodyPr vert="horz" lIns="91440" tIns="45720" rIns="91440" bIns="45720" rtlCol="0" anchor="t">
            <a:normAutofit/>
          </a:bodyPr>
          <a:lstStyle>
            <a:lvl1pPr marL="457200" indent="-4572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indent="0">
              <a:lnSpc>
                <a:spcPct val="100000"/>
              </a:lnSpc>
              <a:spcBef>
                <a:spcPts val="0"/>
              </a:spcBef>
              <a:buNone/>
            </a:pPr>
            <a:endParaRPr lang="en-US" sz="2000" dirty="0"/>
          </a:p>
          <a:p>
            <a:pPr marL="0" indent="0">
              <a:lnSpc>
                <a:spcPct val="100000"/>
              </a:lnSpc>
              <a:spcBef>
                <a:spcPts val="0"/>
              </a:spcBef>
              <a:buNone/>
            </a:pPr>
            <a:endParaRPr lang="en-US" sz="2000" dirty="0"/>
          </a:p>
        </p:txBody>
      </p:sp>
      <p:sp>
        <p:nvSpPr>
          <p:cNvPr id="3" name="Title 4">
            <a:extLst>
              <a:ext uri="{FF2B5EF4-FFF2-40B4-BE49-F238E27FC236}">
                <a16:creationId xmlns:a16="http://schemas.microsoft.com/office/drawing/2014/main" id="{0C7F73DC-C93B-6807-EB59-1CEC24FFA073}"/>
              </a:ext>
            </a:extLst>
          </p:cNvPr>
          <p:cNvSpPr>
            <a:spLocks noGrp="1"/>
          </p:cNvSpPr>
          <p:nvPr/>
        </p:nvSpPr>
        <p:spPr>
          <a:xfrm>
            <a:off x="921173" y="2766218"/>
            <a:ext cx="966596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a:lstStyle>
          <a:p>
            <a:pPr algn="ctr"/>
            <a:r>
              <a:rPr lang="en-US" dirty="0">
                <a:latin typeface="Aptos Narrow"/>
              </a:rPr>
              <a:t>Now we will combine the shape</a:t>
            </a:r>
            <a:endParaRPr lang="en-US" dirty="0"/>
          </a:p>
        </p:txBody>
      </p:sp>
    </p:spTree>
    <p:extLst>
      <p:ext uri="{BB962C8B-B14F-4D97-AF65-F5344CB8AC3E}">
        <p14:creationId xmlns:p14="http://schemas.microsoft.com/office/powerpoint/2010/main" val="313874362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FCD09C-9EEC-FB7C-7672-1D5EBB8C2185}"/>
            </a:ext>
          </a:extLst>
        </p:cNvPr>
        <p:cNvGrpSpPr/>
        <p:nvPr/>
      </p:nvGrpSpPr>
      <p:grpSpPr>
        <a:xfrm>
          <a:off x="0" y="0"/>
          <a:ext cx="0" cy="0"/>
          <a:chOff x="0" y="0"/>
          <a:chExt cx="0" cy="0"/>
        </a:xfrm>
      </p:grpSpPr>
      <p:sp>
        <p:nvSpPr>
          <p:cNvPr id="2" name="Text Placeholder 2">
            <a:extLst>
              <a:ext uri="{FF2B5EF4-FFF2-40B4-BE49-F238E27FC236}">
                <a16:creationId xmlns:a16="http://schemas.microsoft.com/office/drawing/2014/main" id="{7BB2293F-0F15-C8DF-DB28-9F31CE31E18C}"/>
              </a:ext>
            </a:extLst>
          </p:cNvPr>
          <p:cNvSpPr>
            <a:spLocks noGrp="1"/>
          </p:cNvSpPr>
          <p:nvPr/>
        </p:nvSpPr>
        <p:spPr>
          <a:xfrm>
            <a:off x="839787" y="1924436"/>
            <a:ext cx="10230983" cy="800622"/>
          </a:xfrm>
          <a:prstGeom prst="rect">
            <a:avLst/>
          </a:prstGeom>
        </p:spPr>
        <p:txBody>
          <a:bodyPr vert="horz" lIns="91440" tIns="45720" rIns="91440" bIns="45720" rtlCol="0" anchor="t">
            <a:normAutofit/>
          </a:bodyPr>
          <a:lstStyle>
            <a:lvl1pPr marL="457200" indent="-4572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indent="0">
              <a:lnSpc>
                <a:spcPct val="100000"/>
              </a:lnSpc>
              <a:spcBef>
                <a:spcPts val="0"/>
              </a:spcBef>
              <a:buNone/>
            </a:pPr>
            <a:endParaRPr lang="en-US" sz="2000" dirty="0"/>
          </a:p>
          <a:p>
            <a:pPr marL="0" indent="0">
              <a:lnSpc>
                <a:spcPct val="100000"/>
              </a:lnSpc>
              <a:spcBef>
                <a:spcPts val="0"/>
              </a:spcBef>
              <a:buNone/>
            </a:pPr>
            <a:endParaRPr lang="en-US" sz="2000" dirty="0"/>
          </a:p>
        </p:txBody>
      </p:sp>
      <p:sp>
        <p:nvSpPr>
          <p:cNvPr id="3" name="Title 4">
            <a:extLst>
              <a:ext uri="{FF2B5EF4-FFF2-40B4-BE49-F238E27FC236}">
                <a16:creationId xmlns:a16="http://schemas.microsoft.com/office/drawing/2014/main" id="{65DB4484-4C42-FDBB-A587-E05C37CD9860}"/>
              </a:ext>
            </a:extLst>
          </p:cNvPr>
          <p:cNvSpPr>
            <a:spLocks noGrp="1"/>
          </p:cNvSpPr>
          <p:nvPr/>
        </p:nvSpPr>
        <p:spPr>
          <a:xfrm>
            <a:off x="943752" y="2725058"/>
            <a:ext cx="966596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a:lstStyle>
          <a:p>
            <a:pPr algn="ctr"/>
            <a:r>
              <a:rPr lang="en-US" dirty="0">
                <a:latin typeface="Aptos Narrow"/>
              </a:rPr>
              <a:t>And set the height of the shape</a:t>
            </a:r>
            <a:endParaRPr lang="en-US" dirty="0"/>
          </a:p>
        </p:txBody>
      </p:sp>
    </p:spTree>
    <p:extLst>
      <p:ext uri="{BB962C8B-B14F-4D97-AF65-F5344CB8AC3E}">
        <p14:creationId xmlns:p14="http://schemas.microsoft.com/office/powerpoint/2010/main" val="27778474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DF941D-AA39-2CD7-D06B-7E69F4EAF8E2}"/>
            </a:ext>
          </a:extLst>
        </p:cNvPr>
        <p:cNvGrpSpPr/>
        <p:nvPr/>
      </p:nvGrpSpPr>
      <p:grpSpPr>
        <a:xfrm>
          <a:off x="0" y="0"/>
          <a:ext cx="0" cy="0"/>
          <a:chOff x="0" y="0"/>
          <a:chExt cx="0" cy="0"/>
        </a:xfrm>
      </p:grpSpPr>
      <p:sp>
        <p:nvSpPr>
          <p:cNvPr id="2" name="Text Placeholder 2">
            <a:extLst>
              <a:ext uri="{FF2B5EF4-FFF2-40B4-BE49-F238E27FC236}">
                <a16:creationId xmlns:a16="http://schemas.microsoft.com/office/drawing/2014/main" id="{4EDD34ED-21B9-9D63-602A-153BC35C6391}"/>
              </a:ext>
            </a:extLst>
          </p:cNvPr>
          <p:cNvSpPr>
            <a:spLocks noGrp="1"/>
          </p:cNvSpPr>
          <p:nvPr/>
        </p:nvSpPr>
        <p:spPr>
          <a:xfrm>
            <a:off x="839787" y="1924436"/>
            <a:ext cx="10230983" cy="800622"/>
          </a:xfrm>
          <a:prstGeom prst="rect">
            <a:avLst/>
          </a:prstGeom>
        </p:spPr>
        <p:txBody>
          <a:bodyPr vert="horz" lIns="91440" tIns="45720" rIns="91440" bIns="45720" rtlCol="0" anchor="t">
            <a:normAutofit/>
          </a:bodyPr>
          <a:lstStyle>
            <a:lvl1pPr marL="457200" indent="-4572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indent="0">
              <a:lnSpc>
                <a:spcPct val="100000"/>
              </a:lnSpc>
              <a:spcBef>
                <a:spcPts val="0"/>
              </a:spcBef>
              <a:buNone/>
            </a:pPr>
            <a:endParaRPr lang="en-US" sz="2000" dirty="0"/>
          </a:p>
          <a:p>
            <a:pPr marL="0" indent="0">
              <a:lnSpc>
                <a:spcPct val="100000"/>
              </a:lnSpc>
              <a:spcBef>
                <a:spcPts val="0"/>
              </a:spcBef>
              <a:buNone/>
            </a:pPr>
            <a:endParaRPr lang="en-US" sz="2000" dirty="0"/>
          </a:p>
        </p:txBody>
      </p:sp>
      <p:sp>
        <p:nvSpPr>
          <p:cNvPr id="3" name="Title 4">
            <a:extLst>
              <a:ext uri="{FF2B5EF4-FFF2-40B4-BE49-F238E27FC236}">
                <a16:creationId xmlns:a16="http://schemas.microsoft.com/office/drawing/2014/main" id="{649B0EE2-BEDE-209B-B040-D198A2E46073}"/>
              </a:ext>
            </a:extLst>
          </p:cNvPr>
          <p:cNvSpPr>
            <a:spLocks noGrp="1"/>
          </p:cNvSpPr>
          <p:nvPr/>
        </p:nvSpPr>
        <p:spPr>
          <a:xfrm>
            <a:off x="-2905759" y="272338"/>
            <a:ext cx="966596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a:lstStyle>
          <a:p>
            <a:pPr algn="ctr"/>
            <a:r>
              <a:rPr lang="en-US" dirty="0">
                <a:latin typeface="Aptos Narrow"/>
              </a:rPr>
              <a:t>Printables</a:t>
            </a:r>
            <a:endParaRPr lang="en-US" dirty="0"/>
          </a:p>
        </p:txBody>
      </p:sp>
      <p:pic>
        <p:nvPicPr>
          <p:cNvPr id="5" name="Picture 4" descr="A screenshot of a website&#10;&#10;AI-generated content may be incorrect.">
            <a:extLst>
              <a:ext uri="{FF2B5EF4-FFF2-40B4-BE49-F238E27FC236}">
                <a16:creationId xmlns:a16="http://schemas.microsoft.com/office/drawing/2014/main" id="{BCFA5FAC-9266-D812-9912-CF9EAF8E18C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0764" y="1343378"/>
            <a:ext cx="8614453" cy="5057422"/>
          </a:xfrm>
          <a:prstGeom prst="rect">
            <a:avLst/>
          </a:prstGeom>
        </p:spPr>
      </p:pic>
    </p:spTree>
    <p:extLst>
      <p:ext uri="{BB962C8B-B14F-4D97-AF65-F5344CB8AC3E}">
        <p14:creationId xmlns:p14="http://schemas.microsoft.com/office/powerpoint/2010/main" val="159111924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93AD22-07E5-1DBC-2461-4BE4F9A3E67F}"/>
            </a:ext>
          </a:extLst>
        </p:cNvPr>
        <p:cNvGrpSpPr/>
        <p:nvPr/>
      </p:nvGrpSpPr>
      <p:grpSpPr>
        <a:xfrm>
          <a:off x="0" y="0"/>
          <a:ext cx="0" cy="0"/>
          <a:chOff x="0" y="0"/>
          <a:chExt cx="0" cy="0"/>
        </a:xfrm>
      </p:grpSpPr>
      <p:cxnSp>
        <p:nvCxnSpPr>
          <p:cNvPr id="6" name="Straight Arrow Connector 5">
            <a:extLst>
              <a:ext uri="{FF2B5EF4-FFF2-40B4-BE49-F238E27FC236}">
                <a16:creationId xmlns:a16="http://schemas.microsoft.com/office/drawing/2014/main" id="{2E1AEBB9-4145-02F1-3EBF-9D7A71A1CCA7}"/>
              </a:ext>
            </a:extLst>
          </p:cNvPr>
          <p:cNvCxnSpPr/>
          <p:nvPr/>
        </p:nvCxnSpPr>
        <p:spPr>
          <a:xfrm flipV="1">
            <a:off x="7381435" y="4413366"/>
            <a:ext cx="3767136" cy="0"/>
          </a:xfrm>
          <a:prstGeom prst="straightConnector1">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60A16C1-C3AF-571F-0147-0EF3E499C613}"/>
              </a:ext>
            </a:extLst>
          </p:cNvPr>
          <p:cNvSpPr/>
          <p:nvPr/>
        </p:nvSpPr>
        <p:spPr>
          <a:xfrm>
            <a:off x="560671" y="1020992"/>
            <a:ext cx="11070660" cy="51208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85750" indent="-285750">
              <a:buFont typeface="Arial" panose="020B0604020202020204" pitchFamily="34" charset="0"/>
              <a:buChar char="•"/>
            </a:pPr>
            <a:r>
              <a:rPr lang="en-AU" dirty="0">
                <a:solidFill>
                  <a:srgbClr val="FFFFFF"/>
                </a:solidFill>
                <a:latin typeface="Aptos"/>
                <a:cs typeface="Arial"/>
              </a:rPr>
              <a:t>Details smaller than the printer nozzle diameter (0.4mm) will not print successfully. Problem details can possibly be separated as parts and deleted (depending on the model) or cut and discarded.</a:t>
            </a:r>
          </a:p>
          <a:p>
            <a:pPr marL="285750" indent="-285750">
              <a:buFont typeface="Arial" panose="020B0604020202020204" pitchFamily="34" charset="0"/>
              <a:buChar char="•"/>
            </a:pPr>
            <a:r>
              <a:rPr lang="en-AU" dirty="0">
                <a:solidFill>
                  <a:srgbClr val="FFFFFF"/>
                </a:solidFill>
                <a:latin typeface="Aptos"/>
                <a:cs typeface="Arial"/>
              </a:rPr>
              <a:t>Will you be able to remove printed support scaffolding from areas where it is required? Will the model need to be cut into parts for post-print assembly to facilitate supports removal?</a:t>
            </a:r>
          </a:p>
          <a:p>
            <a:pPr marL="285750" indent="-285750">
              <a:buFont typeface="Arial" panose="020B0604020202020204" pitchFamily="34" charset="0"/>
              <a:buChar char="•"/>
            </a:pPr>
            <a:r>
              <a:rPr lang="en-AU" dirty="0">
                <a:solidFill>
                  <a:srgbClr val="FFFFFF"/>
                </a:solidFill>
                <a:latin typeface="Aptos"/>
                <a:cs typeface="Arial"/>
              </a:rPr>
              <a:t>Does the model have missing surfaces or open edges that require repair? </a:t>
            </a:r>
          </a:p>
          <a:p>
            <a:pPr marL="285750" indent="-285750">
              <a:buFont typeface="Arial" panose="020B0604020202020204" pitchFamily="34" charset="0"/>
              <a:buChar char="•"/>
            </a:pPr>
            <a:r>
              <a:rPr lang="en-AU" dirty="0">
                <a:ea typeface="+mn-lt"/>
                <a:cs typeface="+mn-lt"/>
              </a:rPr>
              <a:t>Models should be oriented on the plate to achieve the best balance of strength, surface quality, and minimal supports. If cutting your model, the cut faces should be placed on the build plate.</a:t>
            </a:r>
          </a:p>
          <a:p>
            <a:endParaRPr lang="en-AU" dirty="0">
              <a:ea typeface="+mn-lt"/>
              <a:cs typeface="+mn-lt"/>
            </a:endParaRPr>
          </a:p>
          <a:p>
            <a:r>
              <a:rPr lang="en-AU" dirty="0">
                <a:ea typeface="+mn-lt"/>
                <a:cs typeface="+mn-lt"/>
              </a:rPr>
              <a:t>Some additional reading - </a:t>
            </a:r>
            <a:r>
              <a:rPr lang="en-AU" dirty="0">
                <a:ea typeface="+mn-lt"/>
                <a:cs typeface="+mn-lt"/>
                <a:hlinkClick r:id="rId2"/>
              </a:rPr>
              <a:t>https://www.ugent.be/ea/architectuur/nl/info-voor-studenten/atelier-faciliteiten/preparing-files-for-3d-printing-file-fixing-terminology-explanation-and-checklist</a:t>
            </a:r>
            <a:endParaRPr lang="en-AU" dirty="0"/>
          </a:p>
        </p:txBody>
      </p:sp>
      <p:sp>
        <p:nvSpPr>
          <p:cNvPr id="2" name="TextBox 1">
            <a:extLst>
              <a:ext uri="{FF2B5EF4-FFF2-40B4-BE49-F238E27FC236}">
                <a16:creationId xmlns:a16="http://schemas.microsoft.com/office/drawing/2014/main" id="{AC3DA7E6-07B7-943D-B4D5-0C2681E34A10}"/>
              </a:ext>
            </a:extLst>
          </p:cNvPr>
          <p:cNvSpPr txBox="1"/>
          <p:nvPr/>
        </p:nvSpPr>
        <p:spPr>
          <a:xfrm>
            <a:off x="559266" y="587377"/>
            <a:ext cx="11072064"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AU" sz="4000" dirty="0">
                <a:solidFill>
                  <a:srgbClr val="FFFFFF"/>
                </a:solidFill>
                <a:latin typeface="Aptos Display" panose="020B0004020202020204" pitchFamily="34" charset="0"/>
              </a:rPr>
              <a:t>What to consider when sourcing a 3D model</a:t>
            </a:r>
            <a:endParaRPr lang="en-US" sz="4000" dirty="0">
              <a:latin typeface="Aptos Display" panose="020B0004020202020204" pitchFamily="34" charset="0"/>
            </a:endParaRPr>
          </a:p>
        </p:txBody>
      </p:sp>
    </p:spTree>
    <p:extLst>
      <p:ext uri="{BB962C8B-B14F-4D97-AF65-F5344CB8AC3E}">
        <p14:creationId xmlns:p14="http://schemas.microsoft.com/office/powerpoint/2010/main" val="156976684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a:extLst>
              <a:ext uri="{FF2B5EF4-FFF2-40B4-BE49-F238E27FC236}">
                <a16:creationId xmlns:a16="http://schemas.microsoft.com/office/drawing/2014/main" id="{0CC884BE-F61A-F880-35A3-5A5D7570751E}"/>
              </a:ext>
            </a:extLst>
          </p:cNvPr>
          <p:cNvSpPr txBox="1">
            <a:spLocks/>
          </p:cNvSpPr>
          <p:nvPr/>
        </p:nvSpPr>
        <p:spPr>
          <a:xfrm>
            <a:off x="4096493" y="-463372"/>
            <a:ext cx="10688401" cy="134510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000">
                <a:solidFill>
                  <a:srgbClr val="FFFFFF"/>
                </a:solidFill>
                <a:latin typeface="Arial"/>
                <a:cs typeface="Arial"/>
              </a:rPr>
              <a:t>Exporting</a:t>
            </a:r>
          </a:p>
        </p:txBody>
      </p:sp>
      <p:cxnSp>
        <p:nvCxnSpPr>
          <p:cNvPr id="22" name="Straight Arrow Connector 21">
            <a:extLst>
              <a:ext uri="{FF2B5EF4-FFF2-40B4-BE49-F238E27FC236}">
                <a16:creationId xmlns:a16="http://schemas.microsoft.com/office/drawing/2014/main" id="{FAADA175-375E-02DE-2B5F-A2BCB1AA3B65}"/>
              </a:ext>
            </a:extLst>
          </p:cNvPr>
          <p:cNvCxnSpPr>
            <a:cxnSpLocks/>
          </p:cNvCxnSpPr>
          <p:nvPr/>
        </p:nvCxnSpPr>
        <p:spPr>
          <a:xfrm>
            <a:off x="7597301" y="1090412"/>
            <a:ext cx="3686784" cy="0"/>
          </a:xfrm>
          <a:prstGeom prst="straightConnector1">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C85289F8-0A95-904F-3D0A-A7B95A63DCB1}"/>
              </a:ext>
            </a:extLst>
          </p:cNvPr>
          <p:cNvSpPr txBox="1"/>
          <p:nvPr/>
        </p:nvSpPr>
        <p:spPr>
          <a:xfrm>
            <a:off x="7190360" y="1588284"/>
            <a:ext cx="4500666" cy="4401205"/>
          </a:xfrm>
          <a:prstGeom prst="rect">
            <a:avLst/>
          </a:prstGeom>
          <a:noFill/>
        </p:spPr>
        <p:txBody>
          <a:bodyPr wrap="square" lIns="91440" tIns="45720" rIns="91440" bIns="45720" anchor="t">
            <a:spAutoFit/>
          </a:bodyPr>
          <a:lstStyle/>
          <a:p>
            <a:pPr marL="457200" indent="-457200" algn="l" rtl="0" fontAlgn="base">
              <a:buFont typeface="Arial" panose="020B0604020202020204" pitchFamily="34" charset="0"/>
              <a:buChar char="•"/>
            </a:pPr>
            <a:r>
              <a:rPr lang="en-AU" sz="2800" i="0" u="none" strike="noStrike" dirty="0">
                <a:effectLst/>
                <a:latin typeface="Arial"/>
                <a:cs typeface="Arial"/>
              </a:rPr>
              <a:t>Hit the export button and select STL</a:t>
            </a:r>
          </a:p>
          <a:p>
            <a:pPr marL="457200" indent="-457200" algn="l" rtl="0" fontAlgn="base">
              <a:buFont typeface="Arial" panose="020B0604020202020204" pitchFamily="34" charset="0"/>
              <a:buChar char="•"/>
            </a:pPr>
            <a:r>
              <a:rPr lang="en-AU" sz="2800" dirty="0">
                <a:latin typeface="Arial"/>
                <a:cs typeface="Arial"/>
              </a:rPr>
              <a:t>Save to your desired folder</a:t>
            </a:r>
          </a:p>
          <a:p>
            <a:pPr marL="457200" indent="-457200" fontAlgn="base">
              <a:buFont typeface="Arial" panose="020B0604020202020204" pitchFamily="34" charset="0"/>
              <a:buChar char="•"/>
            </a:pPr>
            <a:r>
              <a:rPr lang="en-AU" sz="2800" dirty="0">
                <a:latin typeface="Arial"/>
                <a:cs typeface="Arial"/>
              </a:rPr>
              <a:t>Open file up in </a:t>
            </a:r>
            <a:r>
              <a:rPr lang="en-AU" sz="2800" dirty="0" err="1">
                <a:latin typeface="Arial"/>
                <a:cs typeface="Arial"/>
              </a:rPr>
              <a:t>PrusaSlicer</a:t>
            </a:r>
            <a:r>
              <a:rPr lang="en-AU" sz="2800" dirty="0">
                <a:latin typeface="Arial"/>
                <a:cs typeface="Arial"/>
              </a:rPr>
              <a:t> using one of our facility computers. The software will be configured correctly on our computers.</a:t>
            </a:r>
            <a:endParaRPr lang="en-AU" sz="2800" i="0" dirty="0">
              <a:effectLst/>
              <a:latin typeface="Arial" panose="020B0604020202020204" pitchFamily="34" charset="0"/>
              <a:cs typeface="Arial" panose="020B0604020202020204" pitchFamily="34" charset="0"/>
            </a:endParaRPr>
          </a:p>
        </p:txBody>
      </p:sp>
      <p:pic>
        <p:nvPicPr>
          <p:cNvPr id="3" name="Picture 2" descr="A screenshot of a computer&#10;&#10;Description automatically generated">
            <a:extLst>
              <a:ext uri="{FF2B5EF4-FFF2-40B4-BE49-F238E27FC236}">
                <a16:creationId xmlns:a16="http://schemas.microsoft.com/office/drawing/2014/main" id="{42C7D039-C049-D182-E7D1-4DCA34EB760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6749612" cy="6858000"/>
          </a:xfrm>
          <a:prstGeom prst="rect">
            <a:avLst/>
          </a:prstGeom>
        </p:spPr>
      </p:pic>
    </p:spTree>
    <p:extLst>
      <p:ext uri="{BB962C8B-B14F-4D97-AF65-F5344CB8AC3E}">
        <p14:creationId xmlns:p14="http://schemas.microsoft.com/office/powerpoint/2010/main" val="385956541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E53B06-A58B-1CE6-1CA2-2C9463694D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00AC1D9-7D20-1619-8BC1-301072D3FC0D}"/>
              </a:ext>
            </a:extLst>
          </p:cNvPr>
          <p:cNvSpPr>
            <a:spLocks noGrp="1"/>
          </p:cNvSpPr>
          <p:nvPr>
            <p:ph type="title"/>
          </p:nvPr>
        </p:nvSpPr>
        <p:spPr>
          <a:xfrm>
            <a:off x="539485" y="365125"/>
            <a:ext cx="9263338" cy="1325563"/>
          </a:xfrm>
        </p:spPr>
        <p:txBody>
          <a:bodyPr/>
          <a:lstStyle/>
          <a:p>
            <a:r>
              <a:rPr lang="en-AU" dirty="0">
                <a:latin typeface="Helvetica" pitchFamily="2" charset="0"/>
              </a:rPr>
              <a:t>Key notes for giving us your files</a:t>
            </a:r>
            <a:endParaRPr lang="en-US" dirty="0">
              <a:latin typeface="Helvetica" pitchFamily="2" charset="0"/>
            </a:endParaRPr>
          </a:p>
        </p:txBody>
      </p:sp>
      <p:sp>
        <p:nvSpPr>
          <p:cNvPr id="3" name="Content Placeholder 2">
            <a:extLst>
              <a:ext uri="{FF2B5EF4-FFF2-40B4-BE49-F238E27FC236}">
                <a16:creationId xmlns:a16="http://schemas.microsoft.com/office/drawing/2014/main" id="{BD3F4549-A6AE-161A-7829-A644403707A0}"/>
              </a:ext>
            </a:extLst>
          </p:cNvPr>
          <p:cNvSpPr>
            <a:spLocks noGrp="1"/>
          </p:cNvSpPr>
          <p:nvPr>
            <p:ph idx="1"/>
          </p:nvPr>
        </p:nvSpPr>
        <p:spPr>
          <a:xfrm>
            <a:off x="539486" y="1582778"/>
            <a:ext cx="6662826" cy="4526154"/>
          </a:xfrm>
        </p:spPr>
        <p:txBody>
          <a:bodyPr/>
          <a:lstStyle/>
          <a:p>
            <a:pPr marL="0" indent="0">
              <a:buNone/>
            </a:pPr>
            <a:r>
              <a:rPr lang="en-AU" sz="2666" b="1" dirty="0"/>
              <a:t>Please do the following on the USBs</a:t>
            </a:r>
          </a:p>
          <a:p>
            <a:r>
              <a:rPr lang="en-AU" sz="2666" dirty="0"/>
              <a:t>Make a folder with your first and last name </a:t>
            </a:r>
          </a:p>
          <a:p>
            <a:r>
              <a:rPr lang="en-AU" sz="2666" dirty="0"/>
              <a:t>Save your G-code file AND your project file in there</a:t>
            </a:r>
          </a:p>
          <a:p>
            <a:r>
              <a:rPr lang="en-AU" sz="2666" dirty="0"/>
              <a:t>Let me know if you want a particular colour filament (blue, yellow, black, white) and loop or no loop on your locket box </a:t>
            </a:r>
          </a:p>
          <a:p>
            <a:pPr marL="0" indent="0">
              <a:buNone/>
            </a:pPr>
            <a:endParaRPr lang="en-AU" sz="2666" dirty="0"/>
          </a:p>
          <a:p>
            <a:pPr lvl="1"/>
            <a:endParaRPr lang="en-AU" sz="2666" dirty="0"/>
          </a:p>
          <a:p>
            <a:pPr marL="0" indent="0">
              <a:buNone/>
            </a:pPr>
            <a:endParaRPr lang="en-AU" sz="2666" b="1" dirty="0"/>
          </a:p>
          <a:p>
            <a:pPr marL="0" indent="0">
              <a:buNone/>
            </a:pPr>
            <a:endParaRPr lang="en-AU" sz="3199" dirty="0"/>
          </a:p>
        </p:txBody>
      </p:sp>
      <p:pic>
        <p:nvPicPr>
          <p:cNvPr id="5" name="Picture 4" descr="A yellow cup on a white surface&#10;&#10;AI-generated content may be incorrect.">
            <a:extLst>
              <a:ext uri="{FF2B5EF4-FFF2-40B4-BE49-F238E27FC236}">
                <a16:creationId xmlns:a16="http://schemas.microsoft.com/office/drawing/2014/main" id="{2C225470-F276-1EDA-BFAA-BDD2B01C795E}"/>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5400000">
            <a:off x="6972319" y="1935096"/>
            <a:ext cx="4772869" cy="4068234"/>
          </a:xfrm>
          <a:prstGeom prst="rect">
            <a:avLst/>
          </a:prstGeom>
        </p:spPr>
      </p:pic>
    </p:spTree>
    <p:extLst>
      <p:ext uri="{BB962C8B-B14F-4D97-AF65-F5344CB8AC3E}">
        <p14:creationId xmlns:p14="http://schemas.microsoft.com/office/powerpoint/2010/main" val="123977621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5CBDFA-213F-EC57-E729-7309BD33AD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694C23-77F8-EEE8-4B47-98252D3E8CB5}"/>
              </a:ext>
            </a:extLst>
          </p:cNvPr>
          <p:cNvSpPr>
            <a:spLocks noGrp="1"/>
          </p:cNvSpPr>
          <p:nvPr>
            <p:ph type="title"/>
          </p:nvPr>
        </p:nvSpPr>
        <p:spPr>
          <a:xfrm>
            <a:off x="6430679" y="1225798"/>
            <a:ext cx="3048497" cy="1019461"/>
          </a:xfrm>
        </p:spPr>
        <p:txBody>
          <a:bodyPr>
            <a:normAutofit/>
          </a:bodyPr>
          <a:lstStyle/>
          <a:p>
            <a:r>
              <a:rPr lang="en-US" sz="4000" b="0">
                <a:latin typeface="Aptos Display"/>
                <a:cs typeface="Arial"/>
              </a:rPr>
              <a:t>OPEN LAB</a:t>
            </a:r>
            <a:endParaRPr lang="en-US" sz="4000"/>
          </a:p>
        </p:txBody>
      </p:sp>
      <p:sp>
        <p:nvSpPr>
          <p:cNvPr id="5" name="Rectangle 4">
            <a:extLst>
              <a:ext uri="{FF2B5EF4-FFF2-40B4-BE49-F238E27FC236}">
                <a16:creationId xmlns:a16="http://schemas.microsoft.com/office/drawing/2014/main" id="{AA8DA5FB-9439-A157-B099-F7E8EF3551F0}"/>
              </a:ext>
            </a:extLst>
          </p:cNvPr>
          <p:cNvSpPr/>
          <p:nvPr/>
        </p:nvSpPr>
        <p:spPr>
          <a:xfrm>
            <a:off x="6430679" y="2515498"/>
            <a:ext cx="5048136" cy="35576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en-US" sz="1600" b="1" dirty="0">
                <a:solidFill>
                  <a:srgbClr val="FFFFFF"/>
                </a:solidFill>
                <a:latin typeface="Aptos" panose="020B0004020202020204" pitchFamily="34" charset="0"/>
                <a:ea typeface="+mn-lt"/>
                <a:cs typeface="Arial"/>
              </a:rPr>
              <a:t>Open Lab </a:t>
            </a:r>
            <a:r>
              <a:rPr lang="en-US" sz="1600" dirty="0">
                <a:solidFill>
                  <a:srgbClr val="FFFFFF"/>
                </a:solidFill>
                <a:latin typeface="Aptos" panose="020B0004020202020204" pitchFamily="34" charset="0"/>
                <a:ea typeface="+mn-lt"/>
                <a:cs typeface="Arial"/>
              </a:rPr>
              <a:t>sessions are a chance to meet up with like-minded makers and tinkerers at The Edge. Facilitators are available to support your creative needs in the space. </a:t>
            </a:r>
            <a:br>
              <a:rPr lang="en-US" sz="1600" dirty="0">
                <a:latin typeface="Aptos" panose="020B0004020202020204" pitchFamily="34" charset="0"/>
                <a:ea typeface="+mn-lt"/>
                <a:cs typeface="Arial"/>
              </a:rPr>
            </a:br>
            <a:br>
              <a:rPr lang="en-US" sz="1600" dirty="0">
                <a:latin typeface="Aptos" panose="020B0004020202020204" pitchFamily="34" charset="0"/>
                <a:ea typeface="+mn-lt"/>
                <a:cs typeface="Arial"/>
              </a:rPr>
            </a:br>
            <a:r>
              <a:rPr lang="en-US" sz="1600" dirty="0">
                <a:solidFill>
                  <a:srgbClr val="FFFFFF"/>
                </a:solidFill>
                <a:latin typeface="Aptos" panose="020B0004020202020204" pitchFamily="34" charset="0"/>
                <a:ea typeface="+mn-lt"/>
                <a:cs typeface="Arial"/>
              </a:rPr>
              <a:t>Bookings are required to use the equipment. You will be able to book equipment with your SLQ account once you have completed the relevant induction/s. Open Lab hours:</a:t>
            </a:r>
            <a:endParaRPr lang="en-US" sz="1600" dirty="0">
              <a:solidFill>
                <a:srgbClr val="FFFFFF"/>
              </a:solidFill>
              <a:latin typeface="Aptos" panose="020B0004020202020204" pitchFamily="34" charset="0"/>
              <a:cs typeface="Arial"/>
            </a:endParaRPr>
          </a:p>
          <a:p>
            <a:endParaRPr lang="en-US" sz="1600" dirty="0">
              <a:solidFill>
                <a:srgbClr val="FFFFFF"/>
              </a:solidFill>
              <a:latin typeface="Aptos" panose="020B0004020202020204" pitchFamily="34" charset="0"/>
              <a:ea typeface="+mn-lt"/>
              <a:cs typeface="Arial"/>
            </a:endParaRPr>
          </a:p>
          <a:p>
            <a:r>
              <a:rPr lang="en-US" sz="1600" b="1" dirty="0">
                <a:solidFill>
                  <a:srgbClr val="FFFFFF"/>
                </a:solidFill>
                <a:latin typeface="Aptos" panose="020B0004020202020204" pitchFamily="34" charset="0"/>
                <a:ea typeface="+mn-lt"/>
                <a:cs typeface="Arial"/>
              </a:rPr>
              <a:t>Wednesday 12pm – 5pm</a:t>
            </a:r>
            <a:endParaRPr lang="en-US" sz="1600" b="1" dirty="0">
              <a:solidFill>
                <a:srgbClr val="FFFFFF"/>
              </a:solidFill>
              <a:latin typeface="Aptos" panose="020B0004020202020204" pitchFamily="34" charset="0"/>
              <a:cs typeface="Arial"/>
            </a:endParaRPr>
          </a:p>
          <a:p>
            <a:r>
              <a:rPr lang="en-US" sz="1600" b="1" dirty="0">
                <a:solidFill>
                  <a:srgbClr val="FFFFFF"/>
                </a:solidFill>
                <a:latin typeface="Aptos" panose="020B0004020202020204" pitchFamily="34" charset="0"/>
                <a:ea typeface="+mn-lt"/>
                <a:cs typeface="Arial"/>
              </a:rPr>
              <a:t>Thursday 1.30pm – 8pm </a:t>
            </a:r>
            <a:endParaRPr lang="en-US" sz="1600" b="1" dirty="0">
              <a:solidFill>
                <a:srgbClr val="FFFFFF"/>
              </a:solidFill>
              <a:latin typeface="Aptos" panose="020B0004020202020204" pitchFamily="34" charset="0"/>
              <a:cs typeface="Arial"/>
            </a:endParaRPr>
          </a:p>
          <a:p>
            <a:r>
              <a:rPr lang="en-US" sz="1600" b="1" dirty="0">
                <a:solidFill>
                  <a:srgbClr val="FFFFFF"/>
                </a:solidFill>
                <a:latin typeface="Aptos" panose="020B0004020202020204" pitchFamily="34" charset="0"/>
                <a:ea typeface="+mn-lt"/>
                <a:cs typeface="Arial"/>
              </a:rPr>
              <a:t>Saturday 12pm – 5pm</a:t>
            </a:r>
          </a:p>
          <a:p>
            <a:endParaRPr lang="en-US" sz="1600" b="1" dirty="0">
              <a:solidFill>
                <a:srgbClr val="FFFFFF"/>
              </a:solidFill>
              <a:latin typeface="Aptos" panose="020B0004020202020204" pitchFamily="34" charset="0"/>
              <a:ea typeface="Calibri"/>
              <a:cs typeface="Arial"/>
            </a:endParaRPr>
          </a:p>
          <a:p>
            <a:r>
              <a:rPr lang="en-US" sz="1600" dirty="0">
                <a:solidFill>
                  <a:srgbClr val="FFFFFF"/>
                </a:solidFill>
                <a:latin typeface="Aptos" panose="020B0004020202020204" pitchFamily="34" charset="0"/>
                <a:ea typeface="Calibri"/>
                <a:cs typeface="Arial"/>
              </a:rPr>
              <a:t>For more info and to book, head to </a:t>
            </a:r>
            <a:r>
              <a:rPr lang="en-US" sz="1600" dirty="0">
                <a:solidFill>
                  <a:srgbClr val="FFFFFF"/>
                </a:solidFill>
                <a:latin typeface="Aptos" panose="020B0004020202020204" pitchFamily="34" charset="0"/>
                <a:ea typeface="+mn-lt"/>
                <a:cs typeface="+mn-lt"/>
                <a:hlinkClick r:id="rId3">
                  <a:extLst>
                    <a:ext uri="{A12FA001-AC4F-418D-AE19-62706E023703}">
                      <ahyp:hlinkClr xmlns:ahyp="http://schemas.microsoft.com/office/drawing/2018/hyperlinkcolor" val="tx"/>
                    </a:ext>
                  </a:extLst>
                </a:hlinkClick>
              </a:rPr>
              <a:t>https://www.slq.qld.gov.au/visit/spaces/edge</a:t>
            </a:r>
            <a:endParaRPr lang="en-US" sz="1600" dirty="0">
              <a:solidFill>
                <a:srgbClr val="FFFFFF"/>
              </a:solidFill>
              <a:latin typeface="Aptos" panose="020B0004020202020204" pitchFamily="34" charset="0"/>
              <a:ea typeface="+mn-lt"/>
              <a:cs typeface="+mn-lt"/>
            </a:endParaRPr>
          </a:p>
        </p:txBody>
      </p:sp>
      <p:pic>
        <p:nvPicPr>
          <p:cNvPr id="6" name="Content Placeholder 5" descr="ComputerRepair_MBrown2023_003.JPG">
            <a:extLst>
              <a:ext uri="{FF2B5EF4-FFF2-40B4-BE49-F238E27FC236}">
                <a16:creationId xmlns:a16="http://schemas.microsoft.com/office/drawing/2014/main" id="{F3B01A0B-ED2D-F344-F977-B0A7E84211AB}"/>
              </a:ext>
            </a:extLst>
          </p:cNvPr>
          <p:cNvPicPr>
            <a:picLocks noGrp="1" noChangeAspect="1"/>
          </p:cNvPicPr>
          <p:nvPr>
            <p:ph sz="half" idx="1"/>
          </p:nvPr>
        </p:nvPicPr>
        <p:blipFill rotWithShape="1">
          <a:blip r:embed="rId4" cstate="screen">
            <a:extLst>
              <a:ext uri="{28A0092B-C50C-407E-A947-70E740481C1C}">
                <a14:useLocalDpi xmlns:a14="http://schemas.microsoft.com/office/drawing/2010/main"/>
              </a:ext>
            </a:extLst>
          </a:blip>
          <a:srcRect/>
          <a:stretch>
            <a:fillRect/>
          </a:stretch>
        </p:blipFill>
        <p:spPr>
          <a:xfrm>
            <a:off x="649" y="-1751"/>
            <a:ext cx="5940244" cy="6867320"/>
          </a:xfrm>
          <a:prstGeom prst="rect">
            <a:avLst/>
          </a:prstGeom>
        </p:spPr>
      </p:pic>
    </p:spTree>
    <p:extLst>
      <p:ext uri="{BB962C8B-B14F-4D97-AF65-F5344CB8AC3E}">
        <p14:creationId xmlns:p14="http://schemas.microsoft.com/office/powerpoint/2010/main" val="16875898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E8C0E0-31AF-ACB2-189D-D469E4C80423}"/>
            </a:ext>
          </a:extLst>
        </p:cNvPr>
        <p:cNvGrpSpPr/>
        <p:nvPr/>
      </p:nvGrpSpPr>
      <p:grpSpPr>
        <a:xfrm>
          <a:off x="0" y="0"/>
          <a:ext cx="0" cy="0"/>
          <a:chOff x="0" y="0"/>
          <a:chExt cx="0" cy="0"/>
        </a:xfrm>
      </p:grpSpPr>
      <p:sp>
        <p:nvSpPr>
          <p:cNvPr id="2" name="Text Placeholder 2">
            <a:extLst>
              <a:ext uri="{FF2B5EF4-FFF2-40B4-BE49-F238E27FC236}">
                <a16:creationId xmlns:a16="http://schemas.microsoft.com/office/drawing/2014/main" id="{F7CCFA81-ADE9-EE48-7A2A-C4824696E46F}"/>
              </a:ext>
            </a:extLst>
          </p:cNvPr>
          <p:cNvSpPr>
            <a:spLocks noGrp="1"/>
          </p:cNvSpPr>
          <p:nvPr/>
        </p:nvSpPr>
        <p:spPr>
          <a:xfrm>
            <a:off x="839788" y="1822835"/>
            <a:ext cx="5029200" cy="4352400"/>
          </a:xfrm>
          <a:prstGeom prst="rect">
            <a:avLst/>
          </a:prstGeom>
        </p:spPr>
        <p:txBody>
          <a:bodyPr vert="horz" lIns="91440" tIns="45720" rIns="91440" bIns="45720" rtlCol="0" anchor="t">
            <a:normAutofit/>
          </a:bodyPr>
          <a:lstStyle>
            <a:lvl1pPr marL="457200" indent="-4572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indent="0">
              <a:lnSpc>
                <a:spcPct val="100000"/>
              </a:lnSpc>
              <a:spcBef>
                <a:spcPts val="0"/>
              </a:spcBef>
              <a:buNone/>
            </a:pPr>
            <a:r>
              <a:rPr lang="en-US" sz="2000" dirty="0"/>
              <a:t>Today we will:</a:t>
            </a:r>
          </a:p>
          <a:p>
            <a:pPr marL="0" indent="0">
              <a:lnSpc>
                <a:spcPct val="100000"/>
              </a:lnSpc>
              <a:spcBef>
                <a:spcPts val="0"/>
              </a:spcBef>
              <a:buNone/>
            </a:pPr>
            <a:endParaRPr lang="en-US" sz="2000" dirty="0"/>
          </a:p>
          <a:p>
            <a:pPr>
              <a:lnSpc>
                <a:spcPct val="100000"/>
              </a:lnSpc>
              <a:spcBef>
                <a:spcPts val="0"/>
              </a:spcBef>
            </a:pPr>
            <a:r>
              <a:rPr lang="en-US" sz="2000" dirty="0"/>
              <a:t>Introduce you to the concept of Talismans and Keepsakes in the context of Dearly Departed.</a:t>
            </a:r>
          </a:p>
          <a:p>
            <a:pPr>
              <a:lnSpc>
                <a:spcPct val="100000"/>
              </a:lnSpc>
              <a:spcBef>
                <a:spcPts val="0"/>
              </a:spcBef>
            </a:pPr>
            <a:r>
              <a:rPr lang="en-US" sz="2000" dirty="0"/>
              <a:t>Introduce you to </a:t>
            </a:r>
            <a:r>
              <a:rPr lang="en-US" sz="2000" dirty="0" err="1"/>
              <a:t>Tinkercad</a:t>
            </a:r>
            <a:r>
              <a:rPr lang="en-US" sz="2000" dirty="0"/>
              <a:t>.</a:t>
            </a:r>
          </a:p>
          <a:p>
            <a:pPr>
              <a:lnSpc>
                <a:spcPct val="100000"/>
              </a:lnSpc>
              <a:spcBef>
                <a:spcPts val="0"/>
              </a:spcBef>
            </a:pPr>
            <a:r>
              <a:rPr lang="en-US" sz="2000" dirty="0"/>
              <a:t>Guide you through a process of design and support you to </a:t>
            </a:r>
            <a:r>
              <a:rPr lang="en-US" sz="2000" dirty="0" err="1"/>
              <a:t>personalise</a:t>
            </a:r>
            <a:r>
              <a:rPr lang="en-US" sz="2000" dirty="0"/>
              <a:t> a talisman/keepsake.</a:t>
            </a:r>
          </a:p>
          <a:p>
            <a:pPr>
              <a:lnSpc>
                <a:spcPct val="100000"/>
              </a:lnSpc>
              <a:spcBef>
                <a:spcPts val="0"/>
              </a:spcBef>
            </a:pPr>
            <a:r>
              <a:rPr lang="en-US" sz="2000" dirty="0"/>
              <a:t>You will leave with a talisman inspired by the Dearly Departed exhibition. </a:t>
            </a:r>
          </a:p>
          <a:p>
            <a:pPr>
              <a:lnSpc>
                <a:spcPct val="100000"/>
              </a:lnSpc>
              <a:spcBef>
                <a:spcPts val="0"/>
              </a:spcBef>
              <a:buFontTx/>
              <a:buChar char="-"/>
            </a:pPr>
            <a:endParaRPr lang="en-US" sz="2000" dirty="0"/>
          </a:p>
          <a:p>
            <a:pPr>
              <a:lnSpc>
                <a:spcPct val="100000"/>
              </a:lnSpc>
              <a:spcBef>
                <a:spcPts val="0"/>
              </a:spcBef>
              <a:buFontTx/>
              <a:buChar char="-"/>
            </a:pPr>
            <a:endParaRPr lang="en-US" sz="2000" dirty="0"/>
          </a:p>
          <a:p>
            <a:pPr marL="0" indent="0">
              <a:lnSpc>
                <a:spcPct val="100000"/>
              </a:lnSpc>
              <a:spcBef>
                <a:spcPts val="0"/>
              </a:spcBef>
              <a:buNone/>
            </a:pPr>
            <a:endParaRPr lang="en-US" sz="2000" dirty="0"/>
          </a:p>
          <a:p>
            <a:pPr indent="0">
              <a:lnSpc>
                <a:spcPct val="100000"/>
              </a:lnSpc>
              <a:spcBef>
                <a:spcPts val="0"/>
              </a:spcBef>
              <a:buNone/>
            </a:pPr>
            <a:endParaRPr lang="en-AU" sz="2000" dirty="0"/>
          </a:p>
        </p:txBody>
      </p:sp>
      <p:sp>
        <p:nvSpPr>
          <p:cNvPr id="3" name="Title 4">
            <a:extLst>
              <a:ext uri="{FF2B5EF4-FFF2-40B4-BE49-F238E27FC236}">
                <a16:creationId xmlns:a16="http://schemas.microsoft.com/office/drawing/2014/main" id="{6E4B5900-02FB-3357-DA9F-9C98D05DF452}"/>
              </a:ext>
            </a:extLst>
          </p:cNvPr>
          <p:cNvSpPr>
            <a:spLocks noGrp="1"/>
          </p:cNvSpPr>
          <p:nvPr/>
        </p:nvSpPr>
        <p:spPr>
          <a:xfrm>
            <a:off x="838201" y="365125"/>
            <a:ext cx="896462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a:lstStyle>
          <a:p>
            <a:r>
              <a:rPr lang="en-US" dirty="0">
                <a:latin typeface="Aptos Narrow"/>
              </a:rPr>
              <a:t>Workshop Overview</a:t>
            </a:r>
            <a:endParaRPr lang="en-US" dirty="0"/>
          </a:p>
        </p:txBody>
      </p:sp>
      <p:pic>
        <p:nvPicPr>
          <p:cNvPr id="7" name="Picture 6" descr="A black object on a wood surface&#10;&#10;AI-generated content may be incorrect.">
            <a:extLst>
              <a:ext uri="{FF2B5EF4-FFF2-40B4-BE49-F238E27FC236}">
                <a16:creationId xmlns:a16="http://schemas.microsoft.com/office/drawing/2014/main" id="{1B3A5C87-3152-2092-8DB7-0A65670DD73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5400000">
            <a:off x="5936664" y="1419845"/>
            <a:ext cx="5626568" cy="4219926"/>
          </a:xfrm>
          <a:prstGeom prst="rect">
            <a:avLst/>
          </a:prstGeom>
        </p:spPr>
      </p:pic>
    </p:spTree>
    <p:extLst>
      <p:ext uri="{BB962C8B-B14F-4D97-AF65-F5344CB8AC3E}">
        <p14:creationId xmlns:p14="http://schemas.microsoft.com/office/powerpoint/2010/main" val="181799646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99D2B8E-C95D-3A9A-680F-329096A41C30}"/>
              </a:ext>
            </a:extLst>
          </p:cNvPr>
          <p:cNvSpPr txBox="1">
            <a:spLocks/>
          </p:cNvSpPr>
          <p:nvPr/>
        </p:nvSpPr>
        <p:spPr>
          <a:xfrm>
            <a:off x="3549706" y="1261255"/>
            <a:ext cx="5099281" cy="1220228"/>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US" sz="2800" b="1" dirty="0">
                <a:latin typeface="Aptos Narrow"/>
                <a:cs typeface="Arial"/>
              </a:rPr>
              <a:t>THANKS FOR ATTENDING</a:t>
            </a:r>
          </a:p>
        </p:txBody>
      </p:sp>
      <p:cxnSp>
        <p:nvCxnSpPr>
          <p:cNvPr id="5" name="Straight Arrow Connector 4">
            <a:extLst>
              <a:ext uri="{FF2B5EF4-FFF2-40B4-BE49-F238E27FC236}">
                <a16:creationId xmlns:a16="http://schemas.microsoft.com/office/drawing/2014/main" id="{408BE9C7-26C9-25A1-6386-B4B8DAFE2EAE}"/>
              </a:ext>
            </a:extLst>
          </p:cNvPr>
          <p:cNvCxnSpPr>
            <a:cxnSpLocks/>
          </p:cNvCxnSpPr>
          <p:nvPr/>
        </p:nvCxnSpPr>
        <p:spPr>
          <a:xfrm flipV="1">
            <a:off x="4837620" y="1989825"/>
            <a:ext cx="2345269" cy="4508"/>
          </a:xfrm>
          <a:prstGeom prst="straightConnector1">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22E30DB7-E7D1-849A-9B00-D78BCEB88811}"/>
              </a:ext>
            </a:extLst>
          </p:cNvPr>
          <p:cNvSpPr txBox="1"/>
          <p:nvPr/>
        </p:nvSpPr>
        <p:spPr>
          <a:xfrm>
            <a:off x="1853373" y="2550903"/>
            <a:ext cx="8485253" cy="267765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800" dirty="0">
                <a:solidFill>
                  <a:srgbClr val="FFFFFF"/>
                </a:solidFill>
                <a:latin typeface="Aptos Narrow"/>
                <a:cs typeface="Arial"/>
              </a:rPr>
              <a:t>Please complete our survey that will be sent out via Eventbrite.</a:t>
            </a:r>
            <a:endParaRPr lang="en-US">
              <a:solidFill>
                <a:srgbClr val="000000"/>
              </a:solidFill>
              <a:latin typeface="Aptos Narrow"/>
              <a:cs typeface="Calibri" panose="020F0502020204030204"/>
            </a:endParaRPr>
          </a:p>
          <a:p>
            <a:pPr algn="ctr"/>
            <a:endParaRPr lang="en-US" sz="2800" dirty="0">
              <a:solidFill>
                <a:srgbClr val="FFFFFF"/>
              </a:solidFill>
              <a:latin typeface="Aptos Narrow"/>
              <a:cs typeface="Arial"/>
            </a:endParaRPr>
          </a:p>
          <a:p>
            <a:pPr algn="ctr"/>
            <a:r>
              <a:rPr lang="en-US" sz="2800" dirty="0">
                <a:solidFill>
                  <a:srgbClr val="FFFFFF"/>
                </a:solidFill>
                <a:latin typeface="Aptos Narrow"/>
                <a:cs typeface="Arial"/>
              </a:rPr>
              <a:t>Tag us on </a:t>
            </a:r>
            <a:r>
              <a:rPr lang="en-US" sz="2800" dirty="0" err="1">
                <a:solidFill>
                  <a:srgbClr val="FFFFFF"/>
                </a:solidFill>
                <a:latin typeface="Aptos Narrow"/>
                <a:cs typeface="Arial"/>
              </a:rPr>
              <a:t>socials@</a:t>
            </a:r>
            <a:r>
              <a:rPr lang="en-US" sz="2800" dirty="0" err="1">
                <a:solidFill>
                  <a:srgbClr val="FFFFFF"/>
                </a:solidFill>
                <a:latin typeface="Aptos Narrow"/>
                <a:ea typeface="+mn-lt"/>
                <a:cs typeface="+mn-lt"/>
              </a:rPr>
              <a:t>statelibraryqld</a:t>
            </a:r>
          </a:p>
          <a:p>
            <a:pPr algn="ctr"/>
            <a:endParaRPr lang="en-US" sz="2800" dirty="0">
              <a:solidFill>
                <a:srgbClr val="FFFFFF"/>
              </a:solidFill>
              <a:latin typeface="Aptos Narrow"/>
              <a:cs typeface="Arial"/>
            </a:endParaRPr>
          </a:p>
          <a:p>
            <a:pPr algn="ctr"/>
            <a:r>
              <a:rPr lang="en-US" sz="2800" dirty="0">
                <a:solidFill>
                  <a:srgbClr val="FFFFFF"/>
                </a:solidFill>
                <a:latin typeface="Aptos Narrow"/>
                <a:cs typeface="Arial"/>
              </a:rPr>
              <a:t>Contact us on </a:t>
            </a:r>
            <a:r>
              <a:rPr lang="en-US" sz="2800" dirty="0">
                <a:solidFill>
                  <a:srgbClr val="FFFFFF"/>
                </a:solidFill>
                <a:latin typeface="Aptos Narrow"/>
                <a:cs typeface="Arial"/>
                <a:hlinkClick r:id="rId2"/>
              </a:rPr>
              <a:t>appliedcreativity@slq.qld.gov.au</a:t>
            </a:r>
          </a:p>
        </p:txBody>
      </p:sp>
      <p:pic>
        <p:nvPicPr>
          <p:cNvPr id="9" name="Graphic 3" descr="Envelope with solid fill">
            <a:extLst>
              <a:ext uri="{FF2B5EF4-FFF2-40B4-BE49-F238E27FC236}">
                <a16:creationId xmlns:a16="http://schemas.microsoft.com/office/drawing/2014/main" id="{D58952C7-A73E-BC1D-64C1-3FAA1033E7B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638800" y="5293855"/>
            <a:ext cx="914400" cy="914400"/>
          </a:xfrm>
          <a:prstGeom prst="rect">
            <a:avLst/>
          </a:prstGeom>
        </p:spPr>
      </p:pic>
    </p:spTree>
    <p:extLst>
      <p:ext uri="{BB962C8B-B14F-4D97-AF65-F5344CB8AC3E}">
        <p14:creationId xmlns:p14="http://schemas.microsoft.com/office/powerpoint/2010/main" val="324984539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7994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07A730-D03A-5390-5A7A-0B9723685A6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78763C-F831-3CC8-93A0-4AA85F74DFD9}"/>
              </a:ext>
            </a:extLst>
          </p:cNvPr>
          <p:cNvSpPr>
            <a:spLocks noGrp="1"/>
          </p:cNvSpPr>
          <p:nvPr>
            <p:ph type="title"/>
          </p:nvPr>
        </p:nvSpPr>
        <p:spPr>
          <a:xfrm>
            <a:off x="6327049" y="2707821"/>
            <a:ext cx="5171677" cy="1019461"/>
          </a:xfrm>
        </p:spPr>
        <p:txBody>
          <a:bodyPr>
            <a:normAutofit/>
          </a:bodyPr>
          <a:lstStyle/>
          <a:p>
            <a:r>
              <a:rPr lang="en-US" sz="4000" b="0" dirty="0">
                <a:latin typeface="Aptos Display"/>
              </a:rPr>
              <a:t>What you’ll create</a:t>
            </a:r>
          </a:p>
        </p:txBody>
      </p:sp>
      <p:sp>
        <p:nvSpPr>
          <p:cNvPr id="4" name="Content Placeholder 3">
            <a:extLst>
              <a:ext uri="{FF2B5EF4-FFF2-40B4-BE49-F238E27FC236}">
                <a16:creationId xmlns:a16="http://schemas.microsoft.com/office/drawing/2014/main" id="{8A76C949-CB2B-94D2-491C-A7ED6D5E91D9}"/>
              </a:ext>
            </a:extLst>
          </p:cNvPr>
          <p:cNvSpPr>
            <a:spLocks noGrp="1"/>
          </p:cNvSpPr>
          <p:nvPr>
            <p:ph sz="half" idx="2"/>
          </p:nvPr>
        </p:nvSpPr>
        <p:spPr>
          <a:xfrm>
            <a:off x="6327049" y="3951531"/>
            <a:ext cx="5077396" cy="1940271"/>
          </a:xfrm>
        </p:spPr>
        <p:txBody>
          <a:bodyPr vert="horz" lIns="91440" tIns="45720" rIns="91440" bIns="45720" rtlCol="0" anchor="t">
            <a:noAutofit/>
          </a:bodyPr>
          <a:lstStyle/>
          <a:p>
            <a:pPr marL="0" indent="0">
              <a:buNone/>
            </a:pPr>
            <a:r>
              <a:rPr lang="en-US" sz="1800" b="0" i="0" dirty="0">
                <a:effectLst/>
              </a:rPr>
              <a:t>In this workshop we will </a:t>
            </a:r>
            <a:r>
              <a:rPr lang="en-US" sz="1800" dirty="0"/>
              <a:t>guide you through the process of preparing a 3D keepsake for printing that you will learn how to </a:t>
            </a:r>
            <a:r>
              <a:rPr lang="en-US" sz="1800" dirty="0" err="1"/>
              <a:t>personalise</a:t>
            </a:r>
            <a:r>
              <a:rPr lang="en-US" sz="1800" dirty="0"/>
              <a:t> using </a:t>
            </a:r>
            <a:r>
              <a:rPr lang="en-US" sz="1800" dirty="0" err="1"/>
              <a:t>Tinkercad</a:t>
            </a:r>
            <a:r>
              <a:rPr lang="en-US" sz="1800" dirty="0"/>
              <a:t> </a:t>
            </a:r>
          </a:p>
          <a:p>
            <a:pPr marL="0" indent="0">
              <a:buNone/>
            </a:pPr>
            <a:r>
              <a:rPr lang="en-US" sz="1800" b="0" i="0" dirty="0">
                <a:effectLst/>
              </a:rPr>
              <a:t>After attending this session, you should have a better understanding of the various issues that influence printing success, print speed, strength, and surface quality. </a:t>
            </a:r>
            <a:endParaRPr lang="en-US" sz="1800" dirty="0"/>
          </a:p>
        </p:txBody>
      </p:sp>
      <p:pic>
        <p:nvPicPr>
          <p:cNvPr id="8" name="Content Placeholder 7" descr="A hand holding a round silver object with a silver ball inside&#10;&#10;AI-generated content may be incorrect.">
            <a:extLst>
              <a:ext uri="{FF2B5EF4-FFF2-40B4-BE49-F238E27FC236}">
                <a16:creationId xmlns:a16="http://schemas.microsoft.com/office/drawing/2014/main" id="{DEE7D860-798A-201E-F5AF-79E24004CFD6}"/>
              </a:ext>
            </a:extLst>
          </p:cNvPr>
          <p:cNvPicPr>
            <a:picLocks noGrp="1" noChangeAspect="1"/>
          </p:cNvPicPr>
          <p:nvPr>
            <p:ph sz="half" idx="1"/>
          </p:nvPr>
        </p:nvPicPr>
        <p:blipFill>
          <a:blip r:embed="rId3" cstate="screen">
            <a:extLst>
              <a:ext uri="{28A0092B-C50C-407E-A947-70E740481C1C}">
                <a14:useLocalDpi xmlns:a14="http://schemas.microsoft.com/office/drawing/2010/main"/>
              </a:ext>
            </a:extLst>
          </a:blip>
          <a:stretch>
            <a:fillRect/>
          </a:stretch>
        </p:blipFill>
        <p:spPr>
          <a:xfrm>
            <a:off x="683352" y="3023596"/>
            <a:ext cx="5181600" cy="3084285"/>
          </a:xfrm>
        </p:spPr>
      </p:pic>
    </p:spTree>
    <p:extLst>
      <p:ext uri="{BB962C8B-B14F-4D97-AF65-F5344CB8AC3E}">
        <p14:creationId xmlns:p14="http://schemas.microsoft.com/office/powerpoint/2010/main" val="12079329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640EE5-A1B0-A0D8-CDEF-F38A33820BDF}"/>
            </a:ext>
          </a:extLst>
        </p:cNvPr>
        <p:cNvGrpSpPr/>
        <p:nvPr/>
      </p:nvGrpSpPr>
      <p:grpSpPr>
        <a:xfrm>
          <a:off x="0" y="0"/>
          <a:ext cx="0" cy="0"/>
          <a:chOff x="0" y="0"/>
          <a:chExt cx="0" cy="0"/>
        </a:xfrm>
      </p:grpSpPr>
      <p:sp>
        <p:nvSpPr>
          <p:cNvPr id="2" name="Text Placeholder 2">
            <a:extLst>
              <a:ext uri="{FF2B5EF4-FFF2-40B4-BE49-F238E27FC236}">
                <a16:creationId xmlns:a16="http://schemas.microsoft.com/office/drawing/2014/main" id="{C3152891-A31F-CAB1-A503-559EEAF9A9C4}"/>
              </a:ext>
            </a:extLst>
          </p:cNvPr>
          <p:cNvSpPr>
            <a:spLocks noGrp="1"/>
          </p:cNvSpPr>
          <p:nvPr/>
        </p:nvSpPr>
        <p:spPr>
          <a:xfrm>
            <a:off x="838201" y="2140280"/>
            <a:ext cx="6328409" cy="4352400"/>
          </a:xfrm>
          <a:prstGeom prst="rect">
            <a:avLst/>
          </a:prstGeom>
        </p:spPr>
        <p:txBody>
          <a:bodyPr vert="horz" lIns="91440" tIns="45720" rIns="91440" bIns="45720" rtlCol="0" anchor="t">
            <a:normAutofit/>
          </a:bodyPr>
          <a:lstStyle>
            <a:lvl1pPr marL="457200" indent="-4572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indent="0">
              <a:buNone/>
            </a:pPr>
            <a:r>
              <a:rPr lang="en-AU" sz="1800" dirty="0"/>
              <a:t>This workshop will reference objects and concepts associated with death and dying. </a:t>
            </a:r>
          </a:p>
          <a:p>
            <a:pPr marL="0" indent="0">
              <a:buNone/>
            </a:pPr>
            <a:endParaRPr lang="en-AU" sz="1800" dirty="0"/>
          </a:p>
          <a:p>
            <a:pPr marL="0" indent="0">
              <a:buNone/>
            </a:pPr>
            <a:r>
              <a:rPr lang="en-AU" sz="1800" dirty="0"/>
              <a:t>These can evoke emotions, memories, or personal reflections. You are encouraged to take breaks whenever needed in the workshop, should you need to take some time for yourself. </a:t>
            </a:r>
          </a:p>
          <a:p>
            <a:pPr marL="0" indent="0">
              <a:buNone/>
            </a:pPr>
            <a:endParaRPr lang="en-AU" sz="1800" dirty="0"/>
          </a:p>
          <a:p>
            <a:pPr marL="0" indent="0">
              <a:buNone/>
            </a:pPr>
            <a:r>
              <a:rPr lang="en-AU" sz="1800" dirty="0"/>
              <a:t>The QR code to the right contains information about services that offer free and confidential non-urgent support. </a:t>
            </a:r>
          </a:p>
          <a:p>
            <a:pPr marL="0" indent="0">
              <a:buNone/>
            </a:pPr>
            <a:endParaRPr lang="en-AU" sz="1800" dirty="0"/>
          </a:p>
          <a:p>
            <a:pPr marL="0" indent="0">
              <a:buNone/>
            </a:pPr>
            <a:br>
              <a:rPr lang="en-AU" sz="1800" dirty="0"/>
            </a:br>
            <a:endParaRPr lang="en-AU" sz="1800" dirty="0"/>
          </a:p>
        </p:txBody>
      </p:sp>
      <p:sp>
        <p:nvSpPr>
          <p:cNvPr id="3" name="Title 4">
            <a:extLst>
              <a:ext uri="{FF2B5EF4-FFF2-40B4-BE49-F238E27FC236}">
                <a16:creationId xmlns:a16="http://schemas.microsoft.com/office/drawing/2014/main" id="{3C690FAB-4270-9E3A-9F8C-31AA01874643}"/>
              </a:ext>
            </a:extLst>
          </p:cNvPr>
          <p:cNvSpPr>
            <a:spLocks noGrp="1"/>
          </p:cNvSpPr>
          <p:nvPr/>
        </p:nvSpPr>
        <p:spPr>
          <a:xfrm>
            <a:off x="838201" y="365125"/>
            <a:ext cx="896462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a:lstStyle>
          <a:p>
            <a:r>
              <a:rPr lang="en-US" dirty="0">
                <a:latin typeface="Aptos Narrow"/>
              </a:rPr>
              <a:t>Social and emotional wellbeing </a:t>
            </a:r>
            <a:endParaRPr lang="en-US" dirty="0"/>
          </a:p>
        </p:txBody>
      </p:sp>
      <p:pic>
        <p:nvPicPr>
          <p:cNvPr id="6" name="Picture 5" descr="A qr code with a few black squares&#10;&#10;AI-generated content may be incorrect.">
            <a:extLst>
              <a:ext uri="{FF2B5EF4-FFF2-40B4-BE49-F238E27FC236}">
                <a16:creationId xmlns:a16="http://schemas.microsoft.com/office/drawing/2014/main" id="{B23B66B6-1EC8-6767-5549-65B81049672F}"/>
              </a:ext>
            </a:extLst>
          </p:cNvPr>
          <p:cNvPicPr>
            <a:picLocks noChangeAspect="1"/>
          </p:cNvPicPr>
          <p:nvPr/>
        </p:nvPicPr>
        <p:blipFill>
          <a:blip r:embed="rId2"/>
          <a:stretch>
            <a:fillRect/>
          </a:stretch>
        </p:blipFill>
        <p:spPr>
          <a:xfrm>
            <a:off x="7982902" y="2205795"/>
            <a:ext cx="3175000" cy="3175000"/>
          </a:xfrm>
          <a:prstGeom prst="rect">
            <a:avLst/>
          </a:prstGeom>
        </p:spPr>
      </p:pic>
      <p:sp>
        <p:nvSpPr>
          <p:cNvPr id="8" name="TextBox 7">
            <a:extLst>
              <a:ext uri="{FF2B5EF4-FFF2-40B4-BE49-F238E27FC236}">
                <a16:creationId xmlns:a16="http://schemas.microsoft.com/office/drawing/2014/main" id="{DAD4D31F-EF81-4F4E-A701-0779448E1F86}"/>
              </a:ext>
            </a:extLst>
          </p:cNvPr>
          <p:cNvSpPr txBox="1"/>
          <p:nvPr/>
        </p:nvSpPr>
        <p:spPr>
          <a:xfrm>
            <a:off x="8108950" y="5380795"/>
            <a:ext cx="6097904" cy="307777"/>
          </a:xfrm>
          <a:prstGeom prst="rect">
            <a:avLst/>
          </a:prstGeom>
          <a:noFill/>
        </p:spPr>
        <p:txBody>
          <a:bodyPr wrap="square">
            <a:spAutoFit/>
          </a:bodyPr>
          <a:lstStyle/>
          <a:p>
            <a:r>
              <a:rPr lang="en-US" sz="1400" dirty="0"/>
              <a:t>https://</a:t>
            </a:r>
            <a:r>
              <a:rPr lang="en-US" sz="1400" dirty="0" err="1"/>
              <a:t>www.slq.qld.gov.au</a:t>
            </a:r>
            <a:r>
              <a:rPr lang="en-US" sz="1400" dirty="0"/>
              <a:t>/support</a:t>
            </a:r>
          </a:p>
        </p:txBody>
      </p:sp>
    </p:spTree>
    <p:extLst>
      <p:ext uri="{BB962C8B-B14F-4D97-AF65-F5344CB8AC3E}">
        <p14:creationId xmlns:p14="http://schemas.microsoft.com/office/powerpoint/2010/main" val="27431201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ACD927-DDB8-E396-13D9-6D2135D96331}"/>
            </a:ext>
          </a:extLst>
        </p:cNvPr>
        <p:cNvGrpSpPr/>
        <p:nvPr/>
      </p:nvGrpSpPr>
      <p:grpSpPr>
        <a:xfrm>
          <a:off x="0" y="0"/>
          <a:ext cx="0" cy="0"/>
          <a:chOff x="0" y="0"/>
          <a:chExt cx="0" cy="0"/>
        </a:xfrm>
      </p:grpSpPr>
      <p:sp>
        <p:nvSpPr>
          <p:cNvPr id="2" name="Text Placeholder 2">
            <a:extLst>
              <a:ext uri="{FF2B5EF4-FFF2-40B4-BE49-F238E27FC236}">
                <a16:creationId xmlns:a16="http://schemas.microsoft.com/office/drawing/2014/main" id="{6DB3DE8D-2CC3-8254-D646-9A6D138390D1}"/>
              </a:ext>
            </a:extLst>
          </p:cNvPr>
          <p:cNvSpPr>
            <a:spLocks noGrp="1"/>
          </p:cNvSpPr>
          <p:nvPr/>
        </p:nvSpPr>
        <p:spPr>
          <a:xfrm>
            <a:off x="839787" y="1822835"/>
            <a:ext cx="10230983" cy="800622"/>
          </a:xfrm>
          <a:prstGeom prst="rect">
            <a:avLst/>
          </a:prstGeom>
        </p:spPr>
        <p:txBody>
          <a:bodyPr vert="horz" lIns="91440" tIns="45720" rIns="91440" bIns="45720" rtlCol="0" anchor="t">
            <a:normAutofit/>
          </a:bodyPr>
          <a:lstStyle>
            <a:lvl1pPr marL="457200" indent="-4572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indent="0">
              <a:lnSpc>
                <a:spcPct val="100000"/>
              </a:lnSpc>
              <a:spcBef>
                <a:spcPts val="0"/>
              </a:spcBef>
              <a:buNone/>
            </a:pPr>
            <a:r>
              <a:rPr lang="en-US" sz="2000" dirty="0"/>
              <a:t>A </a:t>
            </a:r>
            <a:r>
              <a:rPr lang="en-US" sz="2000" b="1" dirty="0"/>
              <a:t>keepsake</a:t>
            </a:r>
            <a:r>
              <a:rPr lang="en-US" sz="2000" dirty="0"/>
              <a:t> is a small memento or token meant to </a:t>
            </a:r>
            <a:r>
              <a:rPr lang="en-US" sz="2000" dirty="0" err="1"/>
              <a:t>symbolise</a:t>
            </a:r>
            <a:r>
              <a:rPr lang="en-US" sz="2000" dirty="0"/>
              <a:t> a memory of a significant person, place  or event.  </a:t>
            </a:r>
          </a:p>
          <a:p>
            <a:pPr marL="0" indent="0">
              <a:lnSpc>
                <a:spcPct val="100000"/>
              </a:lnSpc>
              <a:spcBef>
                <a:spcPts val="0"/>
              </a:spcBef>
              <a:buNone/>
            </a:pPr>
            <a:endParaRPr lang="en-US" sz="2000" dirty="0"/>
          </a:p>
        </p:txBody>
      </p:sp>
      <p:sp>
        <p:nvSpPr>
          <p:cNvPr id="3" name="Title 4">
            <a:extLst>
              <a:ext uri="{FF2B5EF4-FFF2-40B4-BE49-F238E27FC236}">
                <a16:creationId xmlns:a16="http://schemas.microsoft.com/office/drawing/2014/main" id="{2421FB6E-AFEA-0A5F-FEF3-230B313F05EE}"/>
              </a:ext>
            </a:extLst>
          </p:cNvPr>
          <p:cNvSpPr>
            <a:spLocks noGrp="1"/>
          </p:cNvSpPr>
          <p:nvPr/>
        </p:nvSpPr>
        <p:spPr>
          <a:xfrm>
            <a:off x="838201" y="365125"/>
            <a:ext cx="896462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chemeClr val="tx1"/>
                </a:solidFill>
                <a:latin typeface="Aptos Narrow" panose="020B0004020202020204" pitchFamily="34" charset="0"/>
                <a:ea typeface="+mj-ea"/>
                <a:cs typeface="+mj-cs"/>
              </a:defRPr>
            </a:lvl1pPr>
          </a:lstStyle>
          <a:p>
            <a:r>
              <a:rPr lang="en-US" dirty="0">
                <a:latin typeface="Aptos Narrow"/>
              </a:rPr>
              <a:t>What are keepsakes and talismans?</a:t>
            </a:r>
            <a:endParaRPr lang="en-US" dirty="0"/>
          </a:p>
        </p:txBody>
      </p:sp>
      <p:sp>
        <p:nvSpPr>
          <p:cNvPr id="5" name="TextBox 4">
            <a:extLst>
              <a:ext uri="{FF2B5EF4-FFF2-40B4-BE49-F238E27FC236}">
                <a16:creationId xmlns:a16="http://schemas.microsoft.com/office/drawing/2014/main" id="{0063BFAA-41D9-6DE2-4F42-9C3F657A2C5D}"/>
              </a:ext>
            </a:extLst>
          </p:cNvPr>
          <p:cNvSpPr txBox="1"/>
          <p:nvPr/>
        </p:nvSpPr>
        <p:spPr>
          <a:xfrm>
            <a:off x="1622763" y="3172715"/>
            <a:ext cx="8665029" cy="2123658"/>
          </a:xfrm>
          <a:prstGeom prst="rect">
            <a:avLst/>
          </a:prstGeom>
          <a:noFill/>
        </p:spPr>
        <p:txBody>
          <a:bodyPr wrap="square">
            <a:spAutoFit/>
          </a:bodyPr>
          <a:lstStyle/>
          <a:p>
            <a:pPr marL="0" indent="0" algn="ctr">
              <a:lnSpc>
                <a:spcPct val="100000"/>
              </a:lnSpc>
              <a:spcBef>
                <a:spcPts val="0"/>
              </a:spcBef>
              <a:buNone/>
            </a:pPr>
            <a:r>
              <a:rPr lang="en-AU" sz="1800" i="1" dirty="0"/>
              <a:t>We value keepsakes because they prompt nostalgic memories of the past. But perhaps more importantly, we also value them because they afford a feeling of contact with that which they remind us of. </a:t>
            </a:r>
          </a:p>
          <a:p>
            <a:pPr marL="0" indent="0" algn="ctr">
              <a:lnSpc>
                <a:spcPct val="100000"/>
              </a:lnSpc>
              <a:spcBef>
                <a:spcPts val="0"/>
              </a:spcBef>
              <a:buNone/>
            </a:pPr>
            <a:endParaRPr lang="en-AU" i="1" dirty="0"/>
          </a:p>
          <a:p>
            <a:pPr algn="ctr"/>
            <a:r>
              <a:rPr lang="en-AU" sz="1200" dirty="0"/>
              <a:t>An excerpt from the Handbook of Nostalgia. </a:t>
            </a:r>
          </a:p>
          <a:p>
            <a:pPr algn="ctr"/>
            <a:r>
              <a:rPr lang="en-AU" sz="1200" dirty="0"/>
              <a:t>Windsor 2024: Routledge</a:t>
            </a:r>
          </a:p>
          <a:p>
            <a:pPr marL="0" indent="0" algn="ctr">
              <a:lnSpc>
                <a:spcPct val="100000"/>
              </a:lnSpc>
              <a:spcBef>
                <a:spcPts val="0"/>
              </a:spcBef>
              <a:buNone/>
            </a:pPr>
            <a:endParaRPr lang="en-AU" i="1" dirty="0"/>
          </a:p>
          <a:p>
            <a:pPr marL="0" indent="0" algn="ctr">
              <a:lnSpc>
                <a:spcPct val="100000"/>
              </a:lnSpc>
              <a:spcBef>
                <a:spcPts val="0"/>
              </a:spcBef>
              <a:buNone/>
            </a:pPr>
            <a:endParaRPr lang="en-AU" sz="1800" i="1" dirty="0"/>
          </a:p>
        </p:txBody>
      </p:sp>
      <p:sp>
        <p:nvSpPr>
          <p:cNvPr id="6" name="Text Placeholder 2">
            <a:extLst>
              <a:ext uri="{FF2B5EF4-FFF2-40B4-BE49-F238E27FC236}">
                <a16:creationId xmlns:a16="http://schemas.microsoft.com/office/drawing/2014/main" id="{A1768B3F-43A7-FEDC-0C57-0D6D8CBE1BF3}"/>
              </a:ext>
            </a:extLst>
          </p:cNvPr>
          <p:cNvSpPr>
            <a:spLocks noGrp="1"/>
          </p:cNvSpPr>
          <p:nvPr/>
        </p:nvSpPr>
        <p:spPr>
          <a:xfrm>
            <a:off x="752701" y="5400257"/>
            <a:ext cx="10230983" cy="800622"/>
          </a:xfrm>
          <a:prstGeom prst="rect">
            <a:avLst/>
          </a:prstGeom>
        </p:spPr>
        <p:txBody>
          <a:bodyPr vert="horz" lIns="91440" tIns="45720" rIns="91440" bIns="45720" rtlCol="0" anchor="t">
            <a:normAutofit/>
          </a:bodyPr>
          <a:lstStyle>
            <a:lvl1pPr marL="457200" indent="-4572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indent="0">
              <a:lnSpc>
                <a:spcPct val="100000"/>
              </a:lnSpc>
              <a:spcBef>
                <a:spcPts val="0"/>
              </a:spcBef>
              <a:buNone/>
            </a:pPr>
            <a:r>
              <a:rPr lang="en-US" sz="2000" dirty="0"/>
              <a:t>A </a:t>
            </a:r>
            <a:r>
              <a:rPr lang="en-US" sz="2000" b="1" dirty="0"/>
              <a:t>Talisman</a:t>
            </a:r>
            <a:r>
              <a:rPr lang="en-US" sz="2000" dirty="0"/>
              <a:t> is an object, typically an inscribed ring or stone, that is thought to have magic powers or bring good luck. </a:t>
            </a:r>
          </a:p>
        </p:txBody>
      </p:sp>
    </p:spTree>
    <p:extLst>
      <p:ext uri="{BB962C8B-B14F-4D97-AF65-F5344CB8AC3E}">
        <p14:creationId xmlns:p14="http://schemas.microsoft.com/office/powerpoint/2010/main" val="14949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blue and orange pattern with birds and flowers&#10;&#10;AI-generated content may be incorrect.">
            <a:extLst>
              <a:ext uri="{FF2B5EF4-FFF2-40B4-BE49-F238E27FC236}">
                <a16:creationId xmlns:a16="http://schemas.microsoft.com/office/drawing/2014/main" id="{60022710-46CA-1C91-E60F-F6B89B91D8CE}"/>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646465"/>
            <a:ext cx="12192000" cy="2516945"/>
          </a:xfrm>
          <a:prstGeom prst="rect">
            <a:avLst/>
          </a:prstGeom>
        </p:spPr>
      </p:pic>
      <p:sp>
        <p:nvSpPr>
          <p:cNvPr id="8" name="TextBox 7">
            <a:extLst>
              <a:ext uri="{FF2B5EF4-FFF2-40B4-BE49-F238E27FC236}">
                <a16:creationId xmlns:a16="http://schemas.microsoft.com/office/drawing/2014/main" id="{04F9229D-1421-C095-4124-52BE4E234C6C}"/>
              </a:ext>
            </a:extLst>
          </p:cNvPr>
          <p:cNvSpPr txBox="1"/>
          <p:nvPr/>
        </p:nvSpPr>
        <p:spPr>
          <a:xfrm>
            <a:off x="762884" y="2685642"/>
            <a:ext cx="10688379" cy="4524315"/>
          </a:xfrm>
          <a:prstGeom prst="rect">
            <a:avLst/>
          </a:prstGeom>
          <a:noFill/>
        </p:spPr>
        <p:txBody>
          <a:bodyPr wrap="square">
            <a:spAutoFit/>
          </a:bodyPr>
          <a:lstStyle/>
          <a:p>
            <a:pPr algn="l">
              <a:buNone/>
            </a:pPr>
            <a:r>
              <a:rPr lang="en-AU" b="0" i="0" dirty="0">
                <a:effectLst/>
                <a:latin typeface="Suisse Intl"/>
              </a:rPr>
              <a:t>Death is a universal experience. It will come to us all. Yet the way we confront, discuss, experience and ultimately reckon with death, and the realities of dying, varies enormously. Culturally diverse traditions and practices around death offer unique insights into how communities around the world honour and mourn their loved ones, shaping vastly different experiences and understandings of life’s final chapter.</a:t>
            </a:r>
          </a:p>
          <a:p>
            <a:pPr algn="l">
              <a:buNone/>
            </a:pPr>
            <a:endParaRPr lang="en-AU" b="0" i="0" dirty="0">
              <a:effectLst/>
              <a:latin typeface="Suisse Intl"/>
            </a:endParaRPr>
          </a:p>
          <a:p>
            <a:pPr algn="l">
              <a:buNone/>
            </a:pPr>
            <a:r>
              <a:rPr lang="en-AU" b="0" i="0" dirty="0">
                <a:effectLst/>
                <a:latin typeface="Suisse Intl"/>
              </a:rPr>
              <a:t>Throughout the 20th century, death became a quiet taboo; something rarely spoken of, despite touching every life. Positioned at the powerful intersection of history, art and emotion, </a:t>
            </a:r>
            <a:r>
              <a:rPr lang="en-AU" b="0" i="1" dirty="0">
                <a:effectLst/>
                <a:latin typeface="Suisse Intl"/>
              </a:rPr>
              <a:t>Dearly Departed</a:t>
            </a:r>
            <a:r>
              <a:rPr lang="en-AU" b="0" i="0" dirty="0">
                <a:effectLst/>
                <a:latin typeface="Suisse Intl"/>
              </a:rPr>
              <a:t> encourages audiences to reflect on what it means to live well, die well and honour those who came before us. It reframes death not as an ending, but as a profound and enduring part of Queensland’s living story.</a:t>
            </a:r>
          </a:p>
          <a:p>
            <a:pPr algn="l">
              <a:buNone/>
            </a:pPr>
            <a:endParaRPr lang="en-AU" b="0" i="0" dirty="0">
              <a:effectLst/>
              <a:latin typeface="Suisse Intl"/>
            </a:endParaRPr>
          </a:p>
          <a:p>
            <a:pPr algn="l">
              <a:buNone/>
            </a:pPr>
            <a:r>
              <a:rPr lang="en-AU" b="0" i="0" dirty="0">
                <a:effectLst/>
                <a:latin typeface="Suisse Intl"/>
              </a:rPr>
              <a:t>Innovative, accessible, and deeply human, </a:t>
            </a:r>
            <a:r>
              <a:rPr lang="en-AU" b="0" i="1" dirty="0">
                <a:effectLst/>
                <a:latin typeface="Suisse Intl"/>
              </a:rPr>
              <a:t>Dearly Departed: death in life</a:t>
            </a:r>
            <a:r>
              <a:rPr lang="en-AU" b="0" i="0" dirty="0">
                <a:effectLst/>
                <a:latin typeface="Suisse Intl"/>
              </a:rPr>
              <a:t> invites visitors into a bold exploration of mortality across Queensland’s past, present and future. Through rich historical insight, evocative artistic interpretation and interactive design, the exhibition sparks meaningful conversation about life, death and the memories we hold.</a:t>
            </a:r>
          </a:p>
          <a:p>
            <a:pPr>
              <a:buNone/>
            </a:pPr>
            <a:br>
              <a:rPr lang="en-AU" dirty="0"/>
            </a:br>
            <a:endParaRPr lang="en-US" dirty="0"/>
          </a:p>
        </p:txBody>
      </p:sp>
      <p:sp>
        <p:nvSpPr>
          <p:cNvPr id="9" name="TextBox 8">
            <a:extLst>
              <a:ext uri="{FF2B5EF4-FFF2-40B4-BE49-F238E27FC236}">
                <a16:creationId xmlns:a16="http://schemas.microsoft.com/office/drawing/2014/main" id="{80F7EFE9-9BE4-CA9F-7053-51CBE212CB96}"/>
              </a:ext>
            </a:extLst>
          </p:cNvPr>
          <p:cNvSpPr txBox="1"/>
          <p:nvPr/>
        </p:nvSpPr>
        <p:spPr>
          <a:xfrm>
            <a:off x="751810" y="2098711"/>
            <a:ext cx="10688379" cy="523220"/>
          </a:xfrm>
          <a:prstGeom prst="rect">
            <a:avLst/>
          </a:prstGeom>
          <a:noFill/>
        </p:spPr>
        <p:txBody>
          <a:bodyPr wrap="square">
            <a:spAutoFit/>
          </a:bodyPr>
          <a:lstStyle/>
          <a:p>
            <a:pPr algn="l">
              <a:buNone/>
            </a:pPr>
            <a:r>
              <a:rPr lang="en-AU" sz="2800" b="1" i="0" dirty="0">
                <a:effectLst/>
                <a:latin typeface="Suisse Intl"/>
              </a:rPr>
              <a:t>DEARLY DEPARTED </a:t>
            </a:r>
            <a:endParaRPr lang="en-US" sz="2800" b="1" dirty="0"/>
          </a:p>
        </p:txBody>
      </p:sp>
    </p:spTree>
    <p:extLst>
      <p:ext uri="{BB962C8B-B14F-4D97-AF65-F5344CB8AC3E}">
        <p14:creationId xmlns:p14="http://schemas.microsoft.com/office/powerpoint/2010/main" val="3998495703"/>
      </p:ext>
    </p:extLst>
  </p:cSld>
  <p:clrMapOvr>
    <a:masterClrMapping/>
  </p:clrMapOvr>
</p:sld>
</file>

<file path=ppt/theme/theme1.xml><?xml version="1.0" encoding="utf-8"?>
<a:theme xmlns:a="http://schemas.openxmlformats.org/drawingml/2006/main" name="SLQ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538D9D"/>
      </a:hlink>
      <a:folHlink>
        <a:srgbClr val="A5738E"/>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Updated Procreate 101 Workshop Slides" id="{F4CB3325-D9DE-4F8C-80F9-834B40C6121D}" vid="{798C6BF8-46A1-4802-B749-72292CDD4C4C}"/>
    </a:ext>
  </a:extLst>
</a:theme>
</file>

<file path=ppt/theme/theme2.xml><?xml version="1.0" encoding="utf-8"?>
<a:theme xmlns:a="http://schemas.openxmlformats.org/drawingml/2006/main" name="SLQ theme no chevro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Updated Procreate 101 Workshop Slides" id="{F4CB3325-D9DE-4F8C-80F9-834B40C6121D}" vid="{A6B5B921-F038-4620-A12E-766FE76B0381}"/>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SL Standard Document" ma:contentTypeID="0x010100575D39318B31CB4291041CD638C8170700FB3E7531CF1510408D026C3C655523C8" ma:contentTypeVersion="39" ma:contentTypeDescription="Content type used for all standard State Library document libraries to apply standard global metadata. PUBLISHED 22/12/2020 v8 - Added BCS fields. " ma:contentTypeScope="" ma:versionID="75b5c385f391af14882233a5de596314">
  <xsd:schema xmlns:xsd="http://www.w3.org/2001/XMLSchema" xmlns:xs="http://www.w3.org/2001/XMLSchema" xmlns:p="http://schemas.microsoft.com/office/2006/metadata/properties" xmlns:ns2="64cbdf78-7192-46f9-b3e6-158edc1eabaa" targetNamespace="http://schemas.microsoft.com/office/2006/metadata/properties" ma:root="true" ma:fieldsID="5d660864b622b9223fa30ed5d65c4a72" ns2:_="">
    <xsd:import namespace="64cbdf78-7192-46f9-b3e6-158edc1eabaa"/>
    <xsd:element name="properties">
      <xsd:complexType>
        <xsd:sequence>
          <xsd:element name="documentManagement">
            <xsd:complexType>
              <xsd:all>
                <xsd:element ref="ns2:SLQ_x0020_Document_x0020_Date" minOccurs="0"/>
                <xsd:element ref="ns2:SLQ_x0020_RecFind_x0020_Number" minOccurs="0"/>
                <xsd:element ref="ns2:kedf3583308f4f33b0e4aeec01c5a75e" minOccurs="0"/>
                <xsd:element ref="ns2:d2d91528ce6544f4ae800da16cf32132" minOccurs="0"/>
                <xsd:element ref="ns2:l6001d7ba62247e8aa4d8d222ca9f490" minOccurs="0"/>
                <xsd:element ref="ns2:ea08aa40c9ba47c59c795f3744242dc8" minOccurs="0"/>
                <xsd:element ref="ns2:bf18ecc5a4454bc092414554a75d21d8" minOccurs="0"/>
                <xsd:element ref="ns2:occc0f38b01848c9a253cf1a050e6bc8" minOccurs="0"/>
                <xsd:element ref="ns2:k7e1e201ab244161abc6269085bafd9b" minOccurs="0"/>
                <xsd:element ref="ns2:TaxCatchAll" minOccurs="0"/>
                <xsd:element ref="ns2:od6f14f1f45b4e8ca99ee1b0fe3b24bd" minOccurs="0"/>
                <xsd:element ref="ns2:TaxCatchAllLabel" minOccurs="0"/>
                <xsd:element ref="ns2:fb02aa3e9147428392385507a26bc5a3"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cbdf78-7192-46f9-b3e6-158edc1eabaa" elementFormDefault="qualified">
    <xsd:import namespace="http://schemas.microsoft.com/office/2006/documentManagement/types"/>
    <xsd:import namespace="http://schemas.microsoft.com/office/infopath/2007/PartnerControls"/>
    <xsd:element name="SLQ_x0020_Document_x0020_Date" ma:index="6" nillable="true" ma:displayName="SL Document Date" ma:default="[today]" ma:format="DateOnly" ma:internalName="SLQ_x0020_Document_x0020_Date" ma:readOnly="false">
      <xsd:simpleType>
        <xsd:restriction base="dms:DateTime"/>
      </xsd:simpleType>
    </xsd:element>
    <xsd:element name="SLQ_x0020_RecFind_x0020_Number" ma:index="12" nillable="true" ma:displayName="OLD SL File Number" ma:description="Add reference number from RecFind." ma:internalName="SLQ_x0020_RecFind_x0020_Number" ma:readOnly="false">
      <xsd:simpleType>
        <xsd:restriction base="dms:Text">
          <xsd:maxLength value="255"/>
        </xsd:restriction>
      </xsd:simpleType>
    </xsd:element>
    <xsd:element name="kedf3583308f4f33b0e4aeec01c5a75e" ma:index="14" nillable="true" ma:taxonomy="true" ma:internalName="kedf3583308f4f33b0e4aeec01c5a75e" ma:taxonomyFieldName="SLQDocumentState" ma:displayName="SL Document State" ma:indexed="true" ma:readOnly="false" ma:default="1;#Working document|d84c0e14-715f-4888-93aa-770533540b30" ma:fieldId="{4edf3583-308f-4f33-b0e4-aeec01c5a75e}" ma:sspId="6887afb6-b740-45b6-9c28-fce5107743be" ma:termSetId="948039a9-34c2-4124-9f55-7b2a8ee25618" ma:anchorId="00000000-0000-0000-0000-000000000000" ma:open="false" ma:isKeyword="false">
      <xsd:complexType>
        <xsd:sequence>
          <xsd:element ref="pc:Terms" minOccurs="0" maxOccurs="1"/>
        </xsd:sequence>
      </xsd:complexType>
    </xsd:element>
    <xsd:element name="d2d91528ce6544f4ae800da16cf32132" ma:index="18" nillable="true" ma:taxonomy="true" ma:internalName="d2d91528ce6544f4ae800da16cf32132" ma:taxonomyFieldName="SL_x0020_Business_x0020_activity" ma:displayName="SL Business Activity" ma:indexed="true" ma:readOnly="false" ma:default="" ma:fieldId="{d2d91528-ce65-44f4-ae80-0da16cf32132}" ma:sspId="6887afb6-b740-45b6-9c28-fce5107743be" ma:termSetId="ea5127ab-08ee-427a-8c10-4b08a478659c" ma:anchorId="00000000-0000-0000-0000-000000000000" ma:open="false" ma:isKeyword="false">
      <xsd:complexType>
        <xsd:sequence>
          <xsd:element ref="pc:Terms" minOccurs="0" maxOccurs="1"/>
        </xsd:sequence>
      </xsd:complexType>
    </xsd:element>
    <xsd:element name="l6001d7ba62247e8aa4d8d222ca9f490" ma:index="20" nillable="true" ma:taxonomy="true" ma:internalName="l6001d7ba62247e8aa4d8d222ca9f490" ma:taxonomyFieldName="SLLGA" ma:displayName="SL LGA" ma:readOnly="false" ma:default="" ma:fieldId="{56001d7b-a622-47e8-aa4d-8d222ca9f490}" ma:sspId="6887afb6-b740-45b6-9c28-fce5107743be" ma:termSetId="2c9fe274-f951-4349-8f27-7e2792e3f9d9" ma:anchorId="00000000-0000-0000-0000-000000000000" ma:open="false" ma:isKeyword="false">
      <xsd:complexType>
        <xsd:sequence>
          <xsd:element ref="pc:Terms" minOccurs="0" maxOccurs="1"/>
        </xsd:sequence>
      </xsd:complexType>
    </xsd:element>
    <xsd:element name="ea08aa40c9ba47c59c795f3744242dc8" ma:index="21" nillable="true" ma:taxonomy="true" ma:internalName="ea08aa40c9ba47c59c795f3744242dc8" ma:taxonomyFieldName="SLQDocumentType" ma:displayName="SL Document Type" ma:indexed="true" ma:readOnly="false" ma:default="" ma:fieldId="{ea08aa40-c9ba-47c5-9c79-5f3744242dc8}" ma:sspId="6887afb6-b740-45b6-9c28-fce5107743be" ma:termSetId="77d3674c-8bd6-4ef2-8e65-2c4074c778de" ma:anchorId="00000000-0000-0000-0000-000000000000" ma:open="false" ma:isKeyword="false">
      <xsd:complexType>
        <xsd:sequence>
          <xsd:element ref="pc:Terms" minOccurs="0" maxOccurs="1"/>
        </xsd:sequence>
      </xsd:complexType>
    </xsd:element>
    <xsd:element name="bf18ecc5a4454bc092414554a75d21d8" ma:index="22" nillable="true" ma:taxonomy="true" ma:internalName="bf18ecc5a4454bc092414554a75d21d8" ma:taxonomyFieldName="SLPublicPrograms" ma:displayName="SL Public Programs" ma:readOnly="false" ma:default="" ma:fieldId="{bf18ecc5-a445-4bc0-9241-4554a75d21d8}" ma:sspId="6887afb6-b740-45b6-9c28-fce5107743be" ma:termSetId="0f1ffbfd-20b5-4cf4-a352-8823bea94a49" ma:anchorId="00000000-0000-0000-0000-000000000000" ma:open="false" ma:isKeyword="false">
      <xsd:complexType>
        <xsd:sequence>
          <xsd:element ref="pc:Terms" minOccurs="0" maxOccurs="1"/>
        </xsd:sequence>
      </xsd:complexType>
    </xsd:element>
    <xsd:element name="occc0f38b01848c9a253cf1a050e6bc8" ma:index="23" nillable="true" ma:taxonomy="true" ma:internalName="occc0f38b01848c9a253cf1a050e6bc8" ma:taxonomyFieldName="SLQDepartment" ma:displayName="SL Business Unit" ma:indexed="true" ma:readOnly="false" ma:default="86;#Applied Creativity|bf229fa7-e85d-4c90-b5d2-c634ac0b62a0" ma:fieldId="{8ccc0f38-b018-48c9-a253-cf1a050e6bc8}" ma:sspId="6887afb6-b740-45b6-9c28-fce5107743be" ma:termSetId="7c68e54b-06a1-47a1-9983-7ca67375b0b3" ma:anchorId="00000000-0000-0000-0000-000000000000" ma:open="false" ma:isKeyword="false">
      <xsd:complexType>
        <xsd:sequence>
          <xsd:element ref="pc:Terms" minOccurs="0" maxOccurs="1"/>
        </xsd:sequence>
      </xsd:complexType>
    </xsd:element>
    <xsd:element name="k7e1e201ab244161abc6269085bafd9b" ma:index="24" nillable="true" ma:taxonomy="true" ma:internalName="k7e1e201ab244161abc6269085bafd9b" ma:taxonomyFieldName="SLBCSActivity" ma:displayName="SL BCS Activity" ma:default="" ma:fieldId="{47e1e201-ab24-4161-abc6-269085bafd9b}" ma:sspId="6887afb6-b740-45b6-9c28-fce5107743be" ma:termSetId="3702cc5e-d392-4191-9b2e-e255a00e8409" ma:anchorId="00000000-0000-0000-0000-000000000000" ma:open="false" ma:isKeyword="false">
      <xsd:complexType>
        <xsd:sequence>
          <xsd:element ref="pc:Terms" minOccurs="0" maxOccurs="1"/>
        </xsd:sequence>
      </xsd:complexType>
    </xsd:element>
    <xsd:element name="TaxCatchAll" ma:index="25" nillable="true" ma:displayName="Taxonomy Catch All Column" ma:hidden="true" ma:list="{0ecf8679-5993-4226-811e-6a186527aa0f}" ma:internalName="TaxCatchAll" ma:showField="CatchAllData" ma:web="f725a04e-3f6f-4976-afe5-0253c66f5bc2">
      <xsd:complexType>
        <xsd:complexContent>
          <xsd:extension base="dms:MultiChoiceLookup">
            <xsd:sequence>
              <xsd:element name="Value" type="dms:Lookup" maxOccurs="unbounded" minOccurs="0" nillable="true"/>
            </xsd:sequence>
          </xsd:extension>
        </xsd:complexContent>
      </xsd:complexType>
    </xsd:element>
    <xsd:element name="od6f14f1f45b4e8ca99ee1b0fe3b24bd" ma:index="26" nillable="true" ma:taxonomy="true" ma:internalName="od6f14f1f45b4e8ca99ee1b0fe3b24bd" ma:taxonomyFieldName="SLBCSDescriptor" ma:displayName="SL BCS Descriptor" ma:readOnly="false" ma:default="" ma:fieldId="{8d6f14f1-f45b-4e8c-a99e-e1b0fe3b24bd}" ma:sspId="6887afb6-b740-45b6-9c28-fce5107743be" ma:termSetId="8e9ca365-31b9-4ea1-a361-eb0f388d69a4" ma:anchorId="00000000-0000-0000-0000-000000000000" ma:open="false" ma:isKeyword="false">
      <xsd:complexType>
        <xsd:sequence>
          <xsd:element ref="pc:Terms" minOccurs="0" maxOccurs="1"/>
        </xsd:sequence>
      </xsd:complexType>
    </xsd:element>
    <xsd:element name="TaxCatchAllLabel" ma:index="27" nillable="true" ma:displayName="Taxonomy Catch All Column1" ma:hidden="true" ma:list="{0ecf8679-5993-4226-811e-6a186527aa0f}" ma:internalName="TaxCatchAllLabel" ma:readOnly="true" ma:showField="CatchAllDataLabel" ma:web="f725a04e-3f6f-4976-afe5-0253c66f5bc2">
      <xsd:complexType>
        <xsd:complexContent>
          <xsd:extension base="dms:MultiChoiceLookup">
            <xsd:sequence>
              <xsd:element name="Value" type="dms:Lookup" maxOccurs="unbounded" minOccurs="0" nillable="true"/>
            </xsd:sequence>
          </xsd:extension>
        </xsd:complexContent>
      </xsd:complexType>
    </xsd:element>
    <xsd:element name="fb02aa3e9147428392385507a26bc5a3" ma:index="28" nillable="true" ma:taxonomy="true" ma:internalName="fb02aa3e9147428392385507a26bc5a3" ma:taxonomyFieldName="SLFileNumber" ma:displayName="SL File Number" ma:readOnly="false" ma:default="" ma:fieldId="{fb02aa3e-9147-4283-9238-5507a26bc5a3}" ma:sspId="6887afb6-b740-45b6-9c28-fce5107743be" ma:termSetId="13c9f52b-1534-452b-bcbc-141a7c63d2f6" ma:anchorId="00000000-0000-0000-0000-000000000000"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9"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haredContentType xmlns="Microsoft.SharePoint.Taxonomy.ContentTypeSync" SourceId="6887afb6-b740-45b6-9c28-fce5107743be" ContentTypeId="0x010100575D39318B31CB4291041CD638C81707" PreviousValue="false" LastSyncTimeStamp="2021-01-05T10:12:39.213Z"/>
</file>

<file path=customXml/item4.xml><?xml version="1.0" encoding="utf-8"?>
<p:properties xmlns:p="http://schemas.microsoft.com/office/2006/metadata/properties" xmlns:xsi="http://www.w3.org/2001/XMLSchema-instance" xmlns:pc="http://schemas.microsoft.com/office/infopath/2007/PartnerControls">
  <documentManagement>
    <l6001d7ba62247e8aa4d8d222ca9f490 xmlns="64cbdf78-7192-46f9-b3e6-158edc1eabaa">
      <Terms xmlns="http://schemas.microsoft.com/office/infopath/2007/PartnerControls"/>
    </l6001d7ba62247e8aa4d8d222ca9f490>
    <TaxCatchAll xmlns="64cbdf78-7192-46f9-b3e6-158edc1eabaa">
      <Value>1</Value>
      <Value>93</Value>
    </TaxCatchAll>
    <od6f14f1f45b4e8ca99ee1b0fe3b24bd xmlns="64cbdf78-7192-46f9-b3e6-158edc1eabaa">
      <Terms xmlns="http://schemas.microsoft.com/office/infopath/2007/PartnerControls"/>
    </od6f14f1f45b4e8ca99ee1b0fe3b24bd>
    <k7e1e201ab244161abc6269085bafd9b xmlns="64cbdf78-7192-46f9-b3e6-158edc1eabaa">
      <Terms xmlns="http://schemas.microsoft.com/office/infopath/2007/PartnerControls"/>
    </k7e1e201ab244161abc6269085bafd9b>
    <bf18ecc5a4454bc092414554a75d21d8 xmlns="64cbdf78-7192-46f9-b3e6-158edc1eabaa">
      <Terms xmlns="http://schemas.microsoft.com/office/infopath/2007/PartnerControls"/>
    </bf18ecc5a4454bc092414554a75d21d8>
    <ea08aa40c9ba47c59c795f3744242dc8 xmlns="64cbdf78-7192-46f9-b3e6-158edc1eabaa">
      <Terms xmlns="http://schemas.microsoft.com/office/infopath/2007/PartnerControls"/>
    </ea08aa40c9ba47c59c795f3744242dc8>
    <d2d91528ce6544f4ae800da16cf32132 xmlns="64cbdf78-7192-46f9-b3e6-158edc1eabaa">
      <Terms xmlns="http://schemas.microsoft.com/office/infopath/2007/PartnerControls"/>
    </d2d91528ce6544f4ae800da16cf32132>
    <SLQ_x0020_Document_x0020_Date xmlns="64cbdf78-7192-46f9-b3e6-158edc1eabaa" xsi:nil="true"/>
    <SLQ_x0020_RecFind_x0020_Number xmlns="64cbdf78-7192-46f9-b3e6-158edc1eabaa" xsi:nil="true"/>
    <fb02aa3e9147428392385507a26bc5a3 xmlns="64cbdf78-7192-46f9-b3e6-158edc1eabaa">
      <Terms xmlns="http://schemas.microsoft.com/office/infopath/2007/PartnerControls"/>
    </fb02aa3e9147428392385507a26bc5a3>
    <kedf3583308f4f33b0e4aeec01c5a75e xmlns="64cbdf78-7192-46f9-b3e6-158edc1eabaa">
      <Terms xmlns="http://schemas.microsoft.com/office/infopath/2007/PartnerControls">
        <TermInfo xmlns="http://schemas.microsoft.com/office/infopath/2007/PartnerControls">
          <TermName xmlns="http://schemas.microsoft.com/office/infopath/2007/PartnerControls">Working document</TermName>
          <TermId xmlns="http://schemas.microsoft.com/office/infopath/2007/PartnerControls">d84c0e14-715f-4888-93aa-770533540b30</TermId>
        </TermInfo>
      </Terms>
    </kedf3583308f4f33b0e4aeec01c5a75e>
    <occc0f38b01848c9a253cf1a050e6bc8 xmlns="64cbdf78-7192-46f9-b3e6-158edc1eabaa">
      <Terms xmlns="http://schemas.microsoft.com/office/infopath/2007/PartnerControls">
        <TermInfo xmlns="http://schemas.microsoft.com/office/infopath/2007/PartnerControls">
          <TermName xmlns="http://schemas.microsoft.com/office/infopath/2007/PartnerControls">Marketing and Communications</TermName>
          <TermId xmlns="http://schemas.microsoft.com/office/infopath/2007/PartnerControls">6ee1f5e7-d00d-4893-bad8-27f665709f50</TermId>
        </TermInfo>
      </Terms>
    </occc0f38b01848c9a253cf1a050e6bc8>
  </documentManagement>
</p:properties>
</file>

<file path=customXml/itemProps1.xml><?xml version="1.0" encoding="utf-8"?>
<ds:datastoreItem xmlns:ds="http://schemas.openxmlformats.org/officeDocument/2006/customXml" ds:itemID="{B4E35F06-61FF-44D0-8542-C58E8159C13B}">
  <ds:schemaRefs>
    <ds:schemaRef ds:uri="http://schemas.microsoft.com/sharepoint/v3/contenttype/forms"/>
  </ds:schemaRefs>
</ds:datastoreItem>
</file>

<file path=customXml/itemProps2.xml><?xml version="1.0" encoding="utf-8"?>
<ds:datastoreItem xmlns:ds="http://schemas.openxmlformats.org/officeDocument/2006/customXml" ds:itemID="{5512CA03-BF68-4251-A841-836CFAE8A90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cbdf78-7192-46f9-b3e6-158edc1eaba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BC5DAA9-3F5B-4AF1-8D78-B21B49281BDB}">
  <ds:schemaRefs>
    <ds:schemaRef ds:uri="Microsoft.SharePoint.Taxonomy.ContentTypeSync"/>
  </ds:schemaRefs>
</ds:datastoreItem>
</file>

<file path=customXml/itemProps4.xml><?xml version="1.0" encoding="utf-8"?>
<ds:datastoreItem xmlns:ds="http://schemas.openxmlformats.org/officeDocument/2006/customXml" ds:itemID="{A2911EDE-038E-4A8B-9AFD-8E5778FB6444}">
  <ds:schemaRefs>
    <ds:schemaRef ds:uri="http://schemas.microsoft.com/office/2006/metadata/properties"/>
    <ds:schemaRef ds:uri="http://www.w3.org/XML/1998/namespace"/>
    <ds:schemaRef ds:uri="http://purl.org/dc/terms/"/>
    <ds:schemaRef ds:uri="http://schemas.microsoft.com/office/infopath/2007/PartnerControls"/>
    <ds:schemaRef ds:uri="64cbdf78-7192-46f9-b3e6-158edc1eabaa"/>
    <ds:schemaRef ds:uri="http://purl.org/dc/dcmitype/"/>
    <ds:schemaRef ds:uri="http://schemas.microsoft.com/office/2006/documentManagement/types"/>
    <ds:schemaRef ds:uri="http://purl.org/dc/elements/1.1/"/>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SLQ theme</Template>
  <TotalTime>9980</TotalTime>
  <Words>2319</Words>
  <Application>Microsoft Macintosh PowerPoint</Application>
  <PresentationFormat>Widescreen</PresentationFormat>
  <Paragraphs>276</Paragraphs>
  <Slides>51</Slides>
  <Notes>34</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51</vt:i4>
      </vt:variant>
    </vt:vector>
  </HeadingPairs>
  <TitlesOfParts>
    <vt:vector size="60" baseType="lpstr">
      <vt:lpstr>Aptos</vt:lpstr>
      <vt:lpstr>Aptos Display</vt:lpstr>
      <vt:lpstr>Aptos Narrow</vt:lpstr>
      <vt:lpstr>Arial</vt:lpstr>
      <vt:lpstr>Arial,Sans-Serif</vt:lpstr>
      <vt:lpstr>Helvetica</vt:lpstr>
      <vt:lpstr>Suisse Intl</vt:lpstr>
      <vt:lpstr>SLQ theme</vt:lpstr>
      <vt:lpstr>SLQ theme no chevron</vt:lpstr>
      <vt:lpstr>PowerPoint Presentation</vt:lpstr>
      <vt:lpstr>PowerPoint Presentation</vt:lpstr>
      <vt:lpstr>PowerPoint Presentation</vt:lpstr>
      <vt:lpstr>PowerPoint Presentation</vt:lpstr>
      <vt:lpstr>PowerPoint Presentation</vt:lpstr>
      <vt:lpstr>What you’ll create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OPEN LAB</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Let’s have a look at the tools </vt:lpstr>
      <vt:lpstr>Navigating the 3-dimensional space</vt:lpstr>
      <vt:lpstr>PowerPoint Presentation</vt:lpstr>
      <vt:lpstr>PowerPoint Presentation</vt:lpstr>
      <vt:lpstr>Moving and manipulating shapes</vt:lpstr>
      <vt:lpstr>Moving and manipulating shapes</vt:lpstr>
      <vt:lpstr>Moving and manipulating shapes</vt:lpstr>
      <vt:lpstr>Make a complex shape </vt:lpstr>
      <vt:lpstr>Make a complex shape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Key notes for giving us your files</vt:lpstr>
      <vt:lpstr>OPEN LAB</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Sarah Winter</dc:creator>
  <cp:lastModifiedBy>Michelle Brown</cp:lastModifiedBy>
  <cp:revision>76</cp:revision>
  <dcterms:created xsi:type="dcterms:W3CDTF">2026-03-16T21:38:16Z</dcterms:created>
  <dcterms:modified xsi:type="dcterms:W3CDTF">2026-06-24T00:31:05Z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0x010100575D39318B31CB4291041CD638C8170700FB3E7531CF1510408D026C3C655523C8</vt:lpwstr>
  </property>
  <property fmtid="{D5CDD505-2E9C-101B-9397-08002B2CF9AE}" pid="3" name="Order">
    <vt:r8>62000</vt:r8>
  </property>
  <property fmtid="{D5CDD505-2E9C-101B-9397-08002B2CF9AE}" pid="4" name="ComplianceAssetId">
    <vt:lpwstr/>
  </property>
  <property fmtid="{D5CDD505-2E9C-101B-9397-08002B2CF9AE}" pid="5" name="_activity">
    <vt:lpwstr>{"FileActivityType":"9","FileActivityTimeStamp":"2025-01-31T02:12:42.220Z","FileActivityUsersOnPage":[{"DisplayName":"Emma Winch","Id":"ewinch@slq.qld.gov.au"},{"DisplayName":"Chris Currie","Id":"ccurrie@slq.qld.gov.au"}],"FileActivityNavigationId":null}</vt:lpwstr>
  </property>
  <property fmtid="{D5CDD505-2E9C-101B-9397-08002B2CF9AE}" pid="6" name="_ExtendedDescription">
    <vt:lpwstr/>
  </property>
  <property fmtid="{D5CDD505-2E9C-101B-9397-08002B2CF9AE}" pid="7" name="TriggerFlowInfo">
    <vt:lpwstr/>
  </property>
  <property fmtid="{D5CDD505-2E9C-101B-9397-08002B2CF9AE}" pid="8" name="kedf3583308f4f33b0e4aeec01c5a75e">
    <vt:lpwstr>Working document|d84c0e14-715f-4888-93aa-770533540b30</vt:lpwstr>
  </property>
  <property fmtid="{D5CDD505-2E9C-101B-9397-08002B2CF9AE}" pid="9" name="TaxCatchAll">
    <vt:lpwstr>2;#Marketing and Communications|6ee1f5e7-d00d-4893-bad8-27f665709f50;#1;#Working document|d84c0e14-715f-4888-93aa-770533540b30</vt:lpwstr>
  </property>
  <property fmtid="{D5CDD505-2E9C-101B-9397-08002B2CF9AE}" pid="10" name="occc0f38b01848c9a253cf1a050e6bc8">
    <vt:lpwstr>Marketing and Communications|6ee1f5e7-d00d-4893-bad8-27f665709f50</vt:lpwstr>
  </property>
  <property fmtid="{D5CDD505-2E9C-101B-9397-08002B2CF9AE}" pid="11" name="k7e1e201ab244161abc6269085bafd9b">
    <vt:lpwstr/>
  </property>
  <property fmtid="{D5CDD505-2E9C-101B-9397-08002B2CF9AE}" pid="12" name="MediaServiceImageTags">
    <vt:lpwstr/>
  </property>
  <property fmtid="{D5CDD505-2E9C-101B-9397-08002B2CF9AE}" pid="13" name="SLFileNumber">
    <vt:lpwstr/>
  </property>
  <property fmtid="{D5CDD505-2E9C-101B-9397-08002B2CF9AE}" pid="14" name="SLPublicPrograms">
    <vt:lpwstr/>
  </property>
  <property fmtid="{D5CDD505-2E9C-101B-9397-08002B2CF9AE}" pid="15" name="SLLGA">
    <vt:lpwstr/>
  </property>
  <property fmtid="{D5CDD505-2E9C-101B-9397-08002B2CF9AE}" pid="16" name="SLQDocumentState">
    <vt:lpwstr>1;#Working document|d84c0e14-715f-4888-93aa-770533540b30</vt:lpwstr>
  </property>
  <property fmtid="{D5CDD505-2E9C-101B-9397-08002B2CF9AE}" pid="17" name="ea08aa40c9ba47c59c795f3744242dc8">
    <vt:lpwstr/>
  </property>
  <property fmtid="{D5CDD505-2E9C-101B-9397-08002B2CF9AE}" pid="18" name="l6001d7ba62247e8aa4d8d222ca9f490">
    <vt:lpwstr/>
  </property>
  <property fmtid="{D5CDD505-2E9C-101B-9397-08002B2CF9AE}" pid="19" name="od6f14f1f45b4e8ca99ee1b0fe3b24bd">
    <vt:lpwstr/>
  </property>
  <property fmtid="{D5CDD505-2E9C-101B-9397-08002B2CF9AE}" pid="20" name="d2d91528ce6544f4ae800da16cf32132">
    <vt:lpwstr/>
  </property>
  <property fmtid="{D5CDD505-2E9C-101B-9397-08002B2CF9AE}" pid="21" name="SL_x0020_Business_x0020_activity">
    <vt:lpwstr/>
  </property>
  <property fmtid="{D5CDD505-2E9C-101B-9397-08002B2CF9AE}" pid="22" name="bf18ecc5a4454bc092414554a75d21d8">
    <vt:lpwstr/>
  </property>
  <property fmtid="{D5CDD505-2E9C-101B-9397-08002B2CF9AE}" pid="23" name="fb02aa3e9147428392385507a26bc5a3">
    <vt:lpwstr/>
  </property>
  <property fmtid="{D5CDD505-2E9C-101B-9397-08002B2CF9AE}" pid="24" name="SLQDepartment">
    <vt:lpwstr>93;#Marketing and Communications|6ee1f5e7-d00d-4893-bad8-27f665709f50</vt:lpwstr>
  </property>
  <property fmtid="{D5CDD505-2E9C-101B-9397-08002B2CF9AE}" pid="25" name="SLQDocumentType">
    <vt:lpwstr/>
  </property>
  <property fmtid="{D5CDD505-2E9C-101B-9397-08002B2CF9AE}" pid="26" name="SLBCSActivity">
    <vt:lpwstr/>
  </property>
  <property fmtid="{D5CDD505-2E9C-101B-9397-08002B2CF9AE}" pid="27" name="SLBCSDescriptor">
    <vt:lpwstr/>
  </property>
  <property fmtid="{D5CDD505-2E9C-101B-9397-08002B2CF9AE}" pid="28" name="SL Business activity">
    <vt:lpwstr/>
  </property>
  <property fmtid="{D5CDD505-2E9C-101B-9397-08002B2CF9AE}" pid="29" name="xd_ProgID">
    <vt:lpwstr/>
  </property>
  <property fmtid="{D5CDD505-2E9C-101B-9397-08002B2CF9AE}" pid="30" name="_SourceUrl">
    <vt:lpwstr/>
  </property>
  <property fmtid="{D5CDD505-2E9C-101B-9397-08002B2CF9AE}" pid="31" name="_SharedFileIndex">
    <vt:lpwstr/>
  </property>
  <property fmtid="{D5CDD505-2E9C-101B-9397-08002B2CF9AE}" pid="32" name="TemplateUrl">
    <vt:lpwstr/>
  </property>
  <property fmtid="{D5CDD505-2E9C-101B-9397-08002B2CF9AE}" pid="33" name="xd_Signature">
    <vt:bool>false</vt:bool>
  </property>
  <property fmtid="{D5CDD505-2E9C-101B-9397-08002B2CF9AE}" pid="34" name="SharedWithUsers">
    <vt:lpwstr/>
  </property>
  <property fmtid="{D5CDD505-2E9C-101B-9397-08002B2CF9AE}" pid="35" name="lcf76f155ced4ddcb4097134ff3c332f">
    <vt:lpwstr/>
  </property>
</Properties>
</file>