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 id="2147483704" r:id="rId6"/>
  </p:sldMasterIdLst>
  <p:notesMasterIdLst>
    <p:notesMasterId r:id="rId37"/>
  </p:notesMasterIdLst>
  <p:sldIdLst>
    <p:sldId id="264" r:id="rId7"/>
    <p:sldId id="271" r:id="rId8"/>
    <p:sldId id="282" r:id="rId9"/>
    <p:sldId id="260" r:id="rId10"/>
    <p:sldId id="268" r:id="rId11"/>
    <p:sldId id="272" r:id="rId12"/>
    <p:sldId id="262" r:id="rId13"/>
    <p:sldId id="283" r:id="rId14"/>
    <p:sldId id="263" r:id="rId15"/>
    <p:sldId id="270" r:id="rId16"/>
    <p:sldId id="273" r:id="rId17"/>
    <p:sldId id="275" r:id="rId18"/>
    <p:sldId id="274" r:id="rId19"/>
    <p:sldId id="286" r:id="rId20"/>
    <p:sldId id="287" r:id="rId21"/>
    <p:sldId id="288" r:id="rId22"/>
    <p:sldId id="289" r:id="rId23"/>
    <p:sldId id="290" r:id="rId24"/>
    <p:sldId id="291" r:id="rId25"/>
    <p:sldId id="292" r:id="rId26"/>
    <p:sldId id="293" r:id="rId27"/>
    <p:sldId id="294" r:id="rId28"/>
    <p:sldId id="276" r:id="rId29"/>
    <p:sldId id="277" r:id="rId30"/>
    <p:sldId id="278" r:id="rId31"/>
    <p:sldId id="279" r:id="rId32"/>
    <p:sldId id="280" r:id="rId33"/>
    <p:sldId id="281" r:id="rId34"/>
    <p:sldId id="285" r:id="rId35"/>
    <p:sldId id="26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8A9B"/>
    <a:srgbClr val="FFC0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31A7E3-893E-DF44-00E9-30032D67FF6A}" v="23" dt="2026-06-05T07:56:07.2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20" d="100"/>
          <a:sy n="120" d="100"/>
        </p:scale>
        <p:origin x="4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Brown" userId="S::mbrown1@slq.qld.gov.au::cde4150f-d18c-4075-8e27-67c64bf36ff6" providerId="AD" clId="Web-{FE31A7E3-893E-DF44-00E9-30032D67FF6A}"/>
    <pc:docChg chg="modSld">
      <pc:chgData name="Michelle Brown" userId="S::mbrown1@slq.qld.gov.au::cde4150f-d18c-4075-8e27-67c64bf36ff6" providerId="AD" clId="Web-{FE31A7E3-893E-DF44-00E9-30032D67FF6A}" dt="2026-06-05T07:56:07.217" v="24"/>
      <pc:docMkLst>
        <pc:docMk/>
      </pc:docMkLst>
      <pc:sldChg chg="delSp modSp">
        <pc:chgData name="Michelle Brown" userId="S::mbrown1@slq.qld.gov.au::cde4150f-d18c-4075-8e27-67c64bf36ff6" providerId="AD" clId="Web-{FE31A7E3-893E-DF44-00E9-30032D67FF6A}" dt="2026-06-05T07:56:07.217" v="24"/>
        <pc:sldMkLst>
          <pc:docMk/>
          <pc:sldMk cId="1229427411" sldId="271"/>
        </pc:sldMkLst>
        <pc:spChg chg="mod">
          <ac:chgData name="Michelle Brown" userId="S::mbrown1@slq.qld.gov.au::cde4150f-d18c-4075-8e27-67c64bf36ff6" providerId="AD" clId="Web-{FE31A7E3-893E-DF44-00E9-30032D67FF6A}" dt="2026-06-05T07:55:57.357" v="22" actId="1076"/>
          <ac:spMkLst>
            <pc:docMk/>
            <pc:sldMk cId="1229427411" sldId="271"/>
            <ac:spMk id="5" creationId="{11A18027-F88D-541B-300D-FD00A72D896B}"/>
          </ac:spMkLst>
        </pc:spChg>
        <pc:spChg chg="del">
          <ac:chgData name="Michelle Brown" userId="S::mbrown1@slq.qld.gov.au::cde4150f-d18c-4075-8e27-67c64bf36ff6" providerId="AD" clId="Web-{FE31A7E3-893E-DF44-00E9-30032D67FF6A}" dt="2026-06-05T07:54:41.417" v="0"/>
          <ac:spMkLst>
            <pc:docMk/>
            <pc:sldMk cId="1229427411" sldId="271"/>
            <ac:spMk id="6" creationId="{C06B43D4-F33E-6CF2-DAC9-2EF2D851DB96}"/>
          </ac:spMkLst>
        </pc:spChg>
        <pc:picChg chg="mod modCrop">
          <ac:chgData name="Michelle Brown" userId="S::mbrown1@slq.qld.gov.au::cde4150f-d18c-4075-8e27-67c64bf36ff6" providerId="AD" clId="Web-{FE31A7E3-893E-DF44-00E9-30032D67FF6A}" dt="2026-06-05T07:56:07.217" v="24"/>
          <ac:picMkLst>
            <pc:docMk/>
            <pc:sldMk cId="1229427411" sldId="271"/>
            <ac:picMk id="2" creationId="{4F40444D-5482-584B-1C6B-EAE34D23B51E}"/>
          </ac:picMkLst>
        </pc:picChg>
      </pc:sldChg>
    </pc:docChg>
  </pc:docChgLst>
  <pc:docChgLst>
    <pc:chgData name="Michelle Brown" userId="cde4150f-d18c-4075-8e27-67c64bf36ff6" providerId="ADAL" clId="{61F0BE4F-B6F5-5DFD-918D-A3891C7CECDA}"/>
    <pc:docChg chg="custSel modSld">
      <pc:chgData name="Michelle Brown" userId="cde4150f-d18c-4075-8e27-67c64bf36ff6" providerId="ADAL" clId="{61F0BE4F-B6F5-5DFD-918D-A3891C7CECDA}" dt="2026-06-05T07:58:51.935" v="26" actId="1076"/>
      <pc:docMkLst>
        <pc:docMk/>
      </pc:docMkLst>
      <pc:sldChg chg="modSp mod">
        <pc:chgData name="Michelle Brown" userId="cde4150f-d18c-4075-8e27-67c64bf36ff6" providerId="ADAL" clId="{61F0BE4F-B6F5-5DFD-918D-A3891C7CECDA}" dt="2026-06-05T07:58:51.935" v="26" actId="1076"/>
        <pc:sldMkLst>
          <pc:docMk/>
          <pc:sldMk cId="3998495703" sldId="260"/>
        </pc:sldMkLst>
        <pc:spChg chg="mod">
          <ac:chgData name="Michelle Brown" userId="cde4150f-d18c-4075-8e27-67c64bf36ff6" providerId="ADAL" clId="{61F0BE4F-B6F5-5DFD-918D-A3891C7CECDA}" dt="2026-06-05T07:58:51.935" v="26" actId="1076"/>
          <ac:spMkLst>
            <pc:docMk/>
            <pc:sldMk cId="3998495703" sldId="260"/>
            <ac:spMk id="4" creationId="{9AF2B029-93C0-C1B8-8A9A-41096573AD59}"/>
          </ac:spMkLst>
        </pc:spChg>
        <pc:spChg chg="mod">
          <ac:chgData name="Michelle Brown" userId="cde4150f-d18c-4075-8e27-67c64bf36ff6" providerId="ADAL" clId="{61F0BE4F-B6F5-5DFD-918D-A3891C7CECDA}" dt="2026-06-05T07:58:47.243" v="23" actId="14100"/>
          <ac:spMkLst>
            <pc:docMk/>
            <pc:sldMk cId="3998495703" sldId="260"/>
            <ac:spMk id="5" creationId="{A308166A-03B1-62A0-4DA1-6AE750F043B4}"/>
          </ac:spMkLst>
        </pc:spChg>
        <pc:picChg chg="mod">
          <ac:chgData name="Michelle Brown" userId="cde4150f-d18c-4075-8e27-67c64bf36ff6" providerId="ADAL" clId="{61F0BE4F-B6F5-5DFD-918D-A3891C7CECDA}" dt="2026-06-05T07:58:39.554" v="21" actId="1076"/>
          <ac:picMkLst>
            <pc:docMk/>
            <pc:sldMk cId="3998495703" sldId="260"/>
            <ac:picMk id="6" creationId="{EE018B55-1931-E083-5051-4703F488C87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6064D-7F20-3F4B-BFC3-32C406A479D9}" type="datetimeFigureOut">
              <a:rPr lang="en-US" smtClean="0"/>
              <a:t>6/5/26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6C736C-9265-3546-89F8-F5AC2576F9DA}" type="slidenum">
              <a:rPr lang="en-US" smtClean="0"/>
              <a:t>‹#›</a:t>
            </a:fld>
            <a:endParaRPr lang="en-US"/>
          </a:p>
        </p:txBody>
      </p:sp>
    </p:spTree>
    <p:extLst>
      <p:ext uri="{BB962C8B-B14F-4D97-AF65-F5344CB8AC3E}">
        <p14:creationId xmlns:p14="http://schemas.microsoft.com/office/powerpoint/2010/main" val="2138806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46C736C-9265-3546-89F8-F5AC2576F9DA}" type="slidenum">
              <a:rPr lang="en-US" smtClean="0"/>
              <a:t>7</a:t>
            </a:fld>
            <a:endParaRPr lang="en-US"/>
          </a:p>
        </p:txBody>
      </p:sp>
    </p:spTree>
    <p:extLst>
      <p:ext uri="{BB962C8B-B14F-4D97-AF65-F5344CB8AC3E}">
        <p14:creationId xmlns:p14="http://schemas.microsoft.com/office/powerpoint/2010/main" val="3880594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0CEB7-3C9B-AD16-FD78-7A68F298A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765B96-1FB2-2E04-F53D-488311F55C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A8A2B5-B608-0946-A4ED-311174C36BC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AED803-D604-79CE-BB5A-DAE5F479AEB1}"/>
              </a:ext>
            </a:extLst>
          </p:cNvPr>
          <p:cNvSpPr>
            <a:spLocks noGrp="1"/>
          </p:cNvSpPr>
          <p:nvPr>
            <p:ph type="sldNum" sz="quarter" idx="5"/>
          </p:nvPr>
        </p:nvSpPr>
        <p:spPr/>
        <p:txBody>
          <a:bodyPr/>
          <a:lstStyle/>
          <a:p>
            <a:fld id="{246C736C-9265-3546-89F8-F5AC2576F9DA}" type="slidenum">
              <a:rPr lang="en-US" smtClean="0"/>
              <a:t>8</a:t>
            </a:fld>
            <a:endParaRPr lang="en-US"/>
          </a:p>
        </p:txBody>
      </p:sp>
    </p:spTree>
    <p:extLst>
      <p:ext uri="{BB962C8B-B14F-4D97-AF65-F5344CB8AC3E}">
        <p14:creationId xmlns:p14="http://schemas.microsoft.com/office/powerpoint/2010/main" val="4081715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79574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7812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2734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hade val="82000"/>
                  </a:schemeClr>
                </a:solidFill>
              </a:defRPr>
            </a:lvl1pPr>
            <a:lvl2pPr marL="457200" indent="0">
              <a:buNone/>
              <a:defRPr sz="2000">
                <a:solidFill>
                  <a:schemeClr val="tx1">
                    <a:shade val="82000"/>
                  </a:schemeClr>
                </a:solidFill>
              </a:defRPr>
            </a:lvl2pPr>
            <a:lvl3pPr marL="914400" indent="0">
              <a:buNone/>
              <a:defRPr sz="1800">
                <a:solidFill>
                  <a:schemeClr val="tx1">
                    <a:shade val="82000"/>
                  </a:schemeClr>
                </a:solidFill>
              </a:defRPr>
            </a:lvl3pPr>
            <a:lvl4pPr marL="1371600" indent="0">
              <a:buNone/>
              <a:defRPr sz="1600">
                <a:solidFill>
                  <a:schemeClr val="tx1">
                    <a:shade val="82000"/>
                  </a:schemeClr>
                </a:solidFill>
              </a:defRPr>
            </a:lvl4pPr>
            <a:lvl5pPr marL="1828800" indent="0">
              <a:buNone/>
              <a:defRPr sz="1600">
                <a:solidFill>
                  <a:schemeClr val="tx1">
                    <a:shade val="82000"/>
                  </a:schemeClr>
                </a:solidFill>
              </a:defRPr>
            </a:lvl5pPr>
            <a:lvl6pPr marL="2286000" indent="0">
              <a:buNone/>
              <a:defRPr sz="1600">
                <a:solidFill>
                  <a:schemeClr val="tx1">
                    <a:shade val="82000"/>
                  </a:schemeClr>
                </a:solidFill>
              </a:defRPr>
            </a:lvl6pPr>
            <a:lvl7pPr marL="2743200" indent="0">
              <a:buNone/>
              <a:defRPr sz="1600">
                <a:solidFill>
                  <a:schemeClr val="tx1">
                    <a:shade val="82000"/>
                  </a:schemeClr>
                </a:solidFill>
              </a:defRPr>
            </a:lvl7pPr>
            <a:lvl8pPr marL="3200400" indent="0">
              <a:buNone/>
              <a:defRPr sz="1600">
                <a:solidFill>
                  <a:schemeClr val="tx1">
                    <a:shade val="82000"/>
                  </a:schemeClr>
                </a:solidFill>
              </a:defRPr>
            </a:lvl8pPr>
            <a:lvl9pPr marL="3657600" indent="0">
              <a:buNone/>
              <a:defRPr sz="1600">
                <a:solidFill>
                  <a:schemeClr val="tx1">
                    <a:shade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9CD15CE-61E9-3C45-B472-570438ED489D}" type="datetimeFigureOut">
              <a:rPr lang="en-US" smtClean="0"/>
              <a:t>6/5/26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525444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9CD15CE-61E9-3C45-B472-570438ED489D}" type="datetimeFigureOut">
              <a:rPr lang="en-US" smtClean="0"/>
              <a:t>6/5/26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292835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8861773"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9CD15CE-61E9-3C45-B472-570438ED489D}" type="datetimeFigureOut">
              <a:rPr lang="en-US" smtClean="0"/>
              <a:t>6/5/26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746926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9CD15CE-61E9-3C45-B472-570438ED489D}" type="datetimeFigureOut">
              <a:rPr lang="en-US" smtClean="0"/>
              <a:t>6/5/26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1776541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CD15CE-61E9-3C45-B472-570438ED489D}" type="datetimeFigureOut">
              <a:rPr lang="en-US" smtClean="0"/>
              <a:t>6/5/26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869756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9CD15CE-61E9-3C45-B472-570438ED489D}" type="datetimeFigureOut">
              <a:rPr lang="en-US" smtClean="0"/>
              <a:t>6/5/26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867842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9CD15CE-61E9-3C45-B472-570438ED489D}" type="datetimeFigureOut">
              <a:rPr lang="en-US" smtClean="0"/>
              <a:t>6/5/26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2263108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9CD15CE-61E9-3C45-B472-570438ED489D}" type="datetimeFigureOut">
              <a:rPr lang="en-US" smtClean="0"/>
              <a:t>6/5/26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021750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a:t>Title slide with image</a:t>
            </a:r>
            <a:endParaRPr lang="en-US"/>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Subheading</a:t>
            </a:r>
            <a:endParaRPr lang="en-US"/>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3"/>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491549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34179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a:t>Title slide with image</a:t>
            </a:r>
            <a:endParaRPr lang="en-US"/>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Subheading</a:t>
            </a:r>
            <a:endParaRPr lang="en-US"/>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a:p>
        </p:txBody>
      </p:sp>
    </p:spTree>
    <p:extLst>
      <p:ext uri="{BB962C8B-B14F-4D97-AF65-F5344CB8AC3E}">
        <p14:creationId xmlns:p14="http://schemas.microsoft.com/office/powerpoint/2010/main" val="2735860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a:t>Title slide with image</a:t>
            </a:r>
            <a:endParaRPr lang="en-US"/>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Subheading — u</a:t>
            </a:r>
            <a:r>
              <a:rPr lang="en-AU"/>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a:p>
        </p:txBody>
      </p:sp>
    </p:spTree>
    <p:extLst>
      <p:ext uri="{BB962C8B-B14F-4D97-AF65-F5344CB8AC3E}">
        <p14:creationId xmlns:p14="http://schemas.microsoft.com/office/powerpoint/2010/main" val="14669768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a:t>Title slide without image</a:t>
            </a:r>
            <a:endParaRPr lang="en-US"/>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a:t>Subheading</a:t>
            </a:r>
            <a:endParaRPr lang="en-US"/>
          </a:p>
        </p:txBody>
      </p:sp>
    </p:spTree>
    <p:extLst>
      <p:ext uri="{BB962C8B-B14F-4D97-AF65-F5344CB8AC3E}">
        <p14:creationId xmlns:p14="http://schemas.microsoft.com/office/powerpoint/2010/main" val="4665339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a:t>Title slide without image</a:t>
            </a:r>
            <a:endParaRPr lang="en-US"/>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a:t>Subheading — u</a:t>
            </a:r>
            <a:r>
              <a:rPr lang="en-AU"/>
              <a:t>se this slide if using the logo holding slide.</a:t>
            </a:r>
          </a:p>
        </p:txBody>
      </p:sp>
    </p:spTree>
    <p:extLst>
      <p:ext uri="{BB962C8B-B14F-4D97-AF65-F5344CB8AC3E}">
        <p14:creationId xmlns:p14="http://schemas.microsoft.com/office/powerpoint/2010/main" val="773942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ptos Narrow" panose="020B0004020202020204" pitchFamily="34" charset="0"/>
              </a:defRPr>
            </a:lvl1pPr>
          </a:lstStyle>
          <a:p>
            <a:r>
              <a:rPr lang="en-GB"/>
              <a:t>Content slide without image</a:t>
            </a:r>
            <a:endParaRPr lang="en-US"/>
          </a:p>
        </p:txBody>
      </p:sp>
      <p:sp>
        <p:nvSpPr>
          <p:cNvPr id="3" name="Content Placeholder 2"/>
          <p:cNvSpPr>
            <a:spLocks noGrp="1"/>
          </p:cNvSpPr>
          <p:nvPr>
            <p:ph idx="1"/>
          </p:nvPr>
        </p:nvSpPr>
        <p:spPr>
          <a:xfrm>
            <a:off x="838200" y="1825625"/>
            <a:ext cx="10515600" cy="4352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176002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a:t>Image caption</a:t>
            </a:r>
            <a:endParaRPr lang="en-US"/>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0" y="365125"/>
            <a:ext cx="10514011" cy="1325563"/>
          </a:xfrm>
        </p:spPr>
        <p:txBody>
          <a:bodyPr/>
          <a:lstStyle>
            <a:lvl1pPr>
              <a:defRPr b="1" i="0">
                <a:latin typeface="Aptos Narrow" panose="020B0004020202020204" pitchFamily="34" charset="0"/>
              </a:defRPr>
            </a:lvl1pPr>
          </a:lstStyle>
          <a:p>
            <a:r>
              <a:rPr lang="en-GB"/>
              <a:t>Content slide with image</a:t>
            </a:r>
            <a:endParaRPr lang="en-US"/>
          </a:p>
        </p:txBody>
      </p:sp>
    </p:spTree>
    <p:extLst>
      <p:ext uri="{BB962C8B-B14F-4D97-AF65-F5344CB8AC3E}">
        <p14:creationId xmlns:p14="http://schemas.microsoft.com/office/powerpoint/2010/main" val="1330235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a:t>Image caption</a:t>
            </a:r>
            <a:endParaRPr lang="en-US"/>
          </a:p>
        </p:txBody>
      </p:sp>
    </p:spTree>
    <p:extLst>
      <p:ext uri="{BB962C8B-B14F-4D97-AF65-F5344CB8AC3E}">
        <p14:creationId xmlns:p14="http://schemas.microsoft.com/office/powerpoint/2010/main" val="1238978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a:t>Image caption</a:t>
            </a:r>
            <a:endParaRPr lang="en-US"/>
          </a:p>
        </p:txBody>
      </p:sp>
    </p:spTree>
    <p:extLst>
      <p:ext uri="{BB962C8B-B14F-4D97-AF65-F5344CB8AC3E}">
        <p14:creationId xmlns:p14="http://schemas.microsoft.com/office/powerpoint/2010/main" val="1621332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98498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a:t>Title slide with image</a:t>
            </a:r>
            <a:endParaRPr lang="en-US"/>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Subheading — u</a:t>
            </a:r>
            <a:r>
              <a:rPr lang="en-AU"/>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2"/>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1463279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52709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B2035-C545-3B1F-196C-29BEFA2F9EB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95D3F52-B9BD-D7F8-B1EB-40DA67C68C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D1B35E-1278-6AF5-74EB-3FF762EA8E36}"/>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7D92AB7D-5891-2A2C-6A2A-4BA998144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C8B432-C7CE-486B-D8AC-FB9BB426ECE5}"/>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42824644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5E44D-1660-C040-024E-78B57791E5A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1A39B67-0C79-9641-2848-128C4CF82E9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40E220F-C628-2DB2-A460-AAD3883C354F}"/>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EF4518EB-8686-09A8-5C9D-EF62D519B0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A2DE8-9118-240E-F4EA-A346157F750D}"/>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287041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E6478-0AAB-BFF7-6AFD-026832958F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41D893A-DB82-E22B-F644-E4AB8D06DC7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02B3DF6-DCD3-1CCF-0018-8915629D8DCE}"/>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5790527C-4E95-57FA-9253-DE7A6399C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D325DD-5351-AF86-5BF5-31CA37C5B0A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11205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4B01-820B-7DA5-2FFF-1EA93B0CD9F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16A8782-1450-689F-BB73-B913B19B43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873AE6-8CA2-8245-C416-8C54A65F826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E6C0833-05B3-038E-67DE-9C747937AE80}"/>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6" name="Footer Placeholder 5">
            <a:extLst>
              <a:ext uri="{FF2B5EF4-FFF2-40B4-BE49-F238E27FC236}">
                <a16:creationId xmlns:a16="http://schemas.microsoft.com/office/drawing/2014/main" id="{4F21EDF4-A131-E0CC-EA85-A79CF79B43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B8C792-E565-2C22-1A17-E7CD7B142A81}"/>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336850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4CA5F-3CF0-EC84-C52A-344198391C3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5760887-967B-53FD-7F49-D4B54E45FD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7EB23CF-8AE8-947F-A2A0-0CCA8ED9FD8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99F9A38-42EC-80C0-2CEC-227F88F37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1988561-3359-59F6-D1AF-052091B2E3E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473FE66-9552-CD70-5D1E-3A17D1D890F4}"/>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8" name="Footer Placeholder 7">
            <a:extLst>
              <a:ext uri="{FF2B5EF4-FFF2-40B4-BE49-F238E27FC236}">
                <a16:creationId xmlns:a16="http://schemas.microsoft.com/office/drawing/2014/main" id="{4FBD33D1-7D4D-5336-FB0F-1B9340AE5C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E9AFFB-A8E3-D28C-611D-19B0F2FF5F8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1753882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4591E-7E3D-5E51-3A70-66CF7C8533E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4EE35A9-7D3B-88C5-FCBB-AB3965957C6B}"/>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4" name="Footer Placeholder 3">
            <a:extLst>
              <a:ext uri="{FF2B5EF4-FFF2-40B4-BE49-F238E27FC236}">
                <a16:creationId xmlns:a16="http://schemas.microsoft.com/office/drawing/2014/main" id="{6C705BEF-557D-E471-DE74-B703D9D38C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F3D6C8-E419-7D35-A35E-F067487372C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927740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CD6D6D-6EE5-3D33-0D98-74A0F9ADDF12}"/>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3" name="Footer Placeholder 2">
            <a:extLst>
              <a:ext uri="{FF2B5EF4-FFF2-40B4-BE49-F238E27FC236}">
                <a16:creationId xmlns:a16="http://schemas.microsoft.com/office/drawing/2014/main" id="{8A5057CB-CC9B-ED29-043A-703C430379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F38F0-0AEA-6CDB-79DF-9019DDCC124F}"/>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1295944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49071-7AB9-923C-CFE3-2D06A5378D2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0446AA0-E766-4A4E-8813-92C8C9F7D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98AED2A-CDB3-F81C-BBAC-0189A56E22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CC8B4D-5B99-B735-EAC5-BE333E2E1CCC}"/>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6" name="Footer Placeholder 5">
            <a:extLst>
              <a:ext uri="{FF2B5EF4-FFF2-40B4-BE49-F238E27FC236}">
                <a16:creationId xmlns:a16="http://schemas.microsoft.com/office/drawing/2014/main" id="{58D12C91-72C8-1A67-E5A6-260DC9EE5A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F33AED-F28C-B932-8C9F-8760F644BC3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9414016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3CEDE-681C-98E5-9AD6-FA76250461D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B62401-A1D9-5389-31FE-C8524CB39E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486C90-199F-8B9F-4AEE-2343164467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393DECF-2EB9-07B6-7796-C9BC9A4AB7DD}"/>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6" name="Footer Placeholder 5">
            <a:extLst>
              <a:ext uri="{FF2B5EF4-FFF2-40B4-BE49-F238E27FC236}">
                <a16:creationId xmlns:a16="http://schemas.microsoft.com/office/drawing/2014/main" id="{155F5EAB-866B-38A1-E2CD-4C27DB30E2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E3593E-7B4B-2E2B-7443-0A8593C049F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743556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a:t>Title slide without image</a:t>
            </a:r>
            <a:endParaRPr lang="en-US"/>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a:t>Subheading</a:t>
            </a:r>
            <a:endParaRPr lang="en-US"/>
          </a:p>
        </p:txBody>
      </p:sp>
    </p:spTree>
    <p:extLst>
      <p:ext uri="{BB962C8B-B14F-4D97-AF65-F5344CB8AC3E}">
        <p14:creationId xmlns:p14="http://schemas.microsoft.com/office/powerpoint/2010/main" val="22948533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9885-24E6-204E-6740-9294AC81649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FF79C1-7C5C-474A-C5D8-DD30052325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D7F447C-B7BA-AB8B-2178-AE4D518FE204}"/>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5CEB3D03-6A19-186D-F503-73A678DFD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4BBACC-B1E5-CFDC-4322-EB80FFABCAE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8766929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17D708-0386-2BA4-0DC0-D631C6C51C3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8284131-476F-7388-EE0A-D0C95E83FDC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7995F4-2855-7500-9F1B-798F05B57EDB}"/>
              </a:ext>
            </a:extLst>
          </p:cNvPr>
          <p:cNvSpPr>
            <a:spLocks noGrp="1"/>
          </p:cNvSpPr>
          <p:nvPr>
            <p:ph type="dt" sz="half" idx="10"/>
          </p:nvPr>
        </p:nvSpPr>
        <p:spPr/>
        <p:txBody>
          <a:body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68BCD23F-BF6F-D8ED-E93E-BE3B33F267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C3734D-3FE7-77EA-2423-8FA82C0D7E0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4048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a:t>Title slide without image</a:t>
            </a:r>
            <a:endParaRPr lang="en-US"/>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a:t>Subheading — u</a:t>
            </a:r>
            <a:r>
              <a:rPr lang="en-AU"/>
              <a:t>se this slide if using the logo holding slide.</a:t>
            </a:r>
          </a:p>
        </p:txBody>
      </p:sp>
    </p:spTree>
    <p:extLst>
      <p:ext uri="{BB962C8B-B14F-4D97-AF65-F5344CB8AC3E}">
        <p14:creationId xmlns:p14="http://schemas.microsoft.com/office/powerpoint/2010/main" val="2812181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Content slide without image</a:t>
            </a:r>
            <a:endParaRPr lang="en-US"/>
          </a:p>
        </p:txBody>
      </p:sp>
      <p:sp>
        <p:nvSpPr>
          <p:cNvPr id="3" name="Content Placeholder 2"/>
          <p:cNvSpPr>
            <a:spLocks noGrp="1"/>
          </p:cNvSpPr>
          <p:nvPr>
            <p:ph idx="1"/>
          </p:nvPr>
        </p:nvSpPr>
        <p:spPr>
          <a:xfrm>
            <a:off x="838200" y="1825625"/>
            <a:ext cx="10515600" cy="4352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89726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a:t>Image caption</a:t>
            </a:r>
            <a:endParaRPr lang="en-US"/>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1" y="365125"/>
            <a:ext cx="8964622" cy="1325563"/>
          </a:xfrm>
        </p:spPr>
        <p:txBody>
          <a:bodyPr/>
          <a:lstStyle/>
          <a:p>
            <a:r>
              <a:rPr lang="en-GB"/>
              <a:t>Content slide with image</a:t>
            </a:r>
            <a:endParaRPr lang="en-US"/>
          </a:p>
        </p:txBody>
      </p:sp>
    </p:spTree>
    <p:extLst>
      <p:ext uri="{BB962C8B-B14F-4D97-AF65-F5344CB8AC3E}">
        <p14:creationId xmlns:p14="http://schemas.microsoft.com/office/powerpoint/2010/main" val="1011789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a:t>Image caption</a:t>
            </a:r>
            <a:endParaRPr lang="en-US"/>
          </a:p>
        </p:txBody>
      </p:sp>
    </p:spTree>
    <p:extLst>
      <p:ext uri="{BB962C8B-B14F-4D97-AF65-F5344CB8AC3E}">
        <p14:creationId xmlns:p14="http://schemas.microsoft.com/office/powerpoint/2010/main" val="14133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a:t>Image caption</a:t>
            </a:r>
            <a:endParaRPr lang="en-US"/>
          </a:p>
        </p:txBody>
      </p:sp>
    </p:spTree>
    <p:extLst>
      <p:ext uri="{BB962C8B-B14F-4D97-AF65-F5344CB8AC3E}">
        <p14:creationId xmlns:p14="http://schemas.microsoft.com/office/powerpoint/2010/main" val="3387503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heme" Target="../theme/theme2.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5"/>
            <a:ext cx="8964622"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hade val="82000"/>
                  </a:schemeClr>
                </a:solidFill>
              </a:defRPr>
            </a:lvl1pPr>
          </a:lstStyle>
          <a:p>
            <a:fld id="{B9CD15CE-61E9-3C45-B472-570438ED489D}" type="datetimeFigureOut">
              <a:rPr lang="en-US" smtClean="0"/>
              <a:t>6/5/26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hade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hade val="82000"/>
                  </a:schemeClr>
                </a:solidFill>
              </a:defRPr>
            </a:lvl1pPr>
          </a:lstStyle>
          <a:p>
            <a:fld id="{5F6B3D39-8D6D-D346-BB56-FA053557FEA5}" type="slidenum">
              <a:rPr lang="en-US" smtClean="0"/>
              <a:t>‹#›</a:t>
            </a:fld>
            <a:endParaRPr lang="en-US"/>
          </a:p>
        </p:txBody>
      </p:sp>
      <p:pic>
        <p:nvPicPr>
          <p:cNvPr id="9" name="Picture 8" descr="A black square with a white border&#10;&#10;Description automatically generated">
            <a:extLst>
              <a:ext uri="{FF2B5EF4-FFF2-40B4-BE49-F238E27FC236}">
                <a16:creationId xmlns:a16="http://schemas.microsoft.com/office/drawing/2014/main" id="{884D5B20-2BE7-2141-CDB9-9E3004EF760B}"/>
              </a:ext>
            </a:extLst>
          </p:cNvPr>
          <p:cNvPicPr>
            <a:picLocks noChangeAspect="1"/>
          </p:cNvPicPr>
          <p:nvPr userDrawn="1"/>
        </p:nvPicPr>
        <p:blipFill>
          <a:blip r:embed="rId21"/>
          <a:stretch>
            <a:fillRect/>
          </a:stretch>
        </p:blipFill>
        <p:spPr>
          <a:xfrm>
            <a:off x="10393811" y="0"/>
            <a:ext cx="1798189" cy="1800000"/>
          </a:xfrm>
          <a:prstGeom prst="rect">
            <a:avLst/>
          </a:prstGeom>
        </p:spPr>
      </p:pic>
    </p:spTree>
    <p:extLst>
      <p:ext uri="{BB962C8B-B14F-4D97-AF65-F5344CB8AC3E}">
        <p14:creationId xmlns:p14="http://schemas.microsoft.com/office/powerpoint/2010/main" val="3080396523"/>
      </p:ext>
    </p:extLst>
  </p:cSld>
  <p:clrMap bg1="dk1" tx1="lt1" bg2="dk2" tx2="lt2" accent1="accent1" accent2="accent2" accent3="accent3" accent4="accent4" accent5="accent5" accent6="accent6" hlink="hlink" folHlink="folHlink"/>
  <p:sldLayoutIdLst>
    <p:sldLayoutId id="2147483697" r:id="rId1"/>
    <p:sldLayoutId id="2147483685" r:id="rId2"/>
    <p:sldLayoutId id="2147483701" r:id="rId3"/>
    <p:sldLayoutId id="2147483696" r:id="rId4"/>
    <p:sldLayoutId id="2147483702" r:id="rId5"/>
    <p:sldLayoutId id="2147483686" r:id="rId6"/>
    <p:sldLayoutId id="2147483693" r:id="rId7"/>
    <p:sldLayoutId id="2147483700" r:id="rId8"/>
    <p:sldLayoutId id="2147483703" r:id="rId9"/>
    <p:sldLayoutId id="2147483698" r:id="rId10"/>
    <p:sldLayoutId id="2147483699" r:id="rId11"/>
    <p:sldLayoutId id="2147483687" r:id="rId12"/>
    <p:sldLayoutId id="2147483688" r:id="rId13"/>
    <p:sldLayoutId id="2147483689" r:id="rId14"/>
    <p:sldLayoutId id="2147483690" r:id="rId15"/>
    <p:sldLayoutId id="2147483691" r:id="rId16"/>
    <p:sldLayoutId id="2147483692" r:id="rId17"/>
    <p:sldLayoutId id="2147483694" r:id="rId18"/>
    <p:sldLayoutId id="2147483695" r:id="rId19"/>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C989E6-D982-3CFC-45EB-57BF02ADAF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2E76CDC-EC60-6EB9-8AD3-9F02B0947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E582A7F-EE85-E689-AFCE-E6D1BEB776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692EF1-68BD-BC4E-9908-4D35CB1B878E}" type="datetimeFigureOut">
              <a:rPr lang="en-US" smtClean="0"/>
              <a:t>6/5/26</a:t>
            </a:fld>
            <a:endParaRPr lang="en-US"/>
          </a:p>
        </p:txBody>
      </p:sp>
      <p:sp>
        <p:nvSpPr>
          <p:cNvPr id="5" name="Footer Placeholder 4">
            <a:extLst>
              <a:ext uri="{FF2B5EF4-FFF2-40B4-BE49-F238E27FC236}">
                <a16:creationId xmlns:a16="http://schemas.microsoft.com/office/drawing/2014/main" id="{20F8339A-1C2D-B362-9409-F31D6FD978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A79DDE-BBAA-AD10-6A98-A3C63B463D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2AEBCC4-7888-EF45-ADF9-E14CA3A04C45}" type="slidenum">
              <a:rPr lang="en-US" smtClean="0"/>
              <a:t>‹#›</a:t>
            </a:fld>
            <a:endParaRPr lang="en-US"/>
          </a:p>
        </p:txBody>
      </p:sp>
    </p:spTree>
    <p:extLst>
      <p:ext uri="{BB962C8B-B14F-4D97-AF65-F5344CB8AC3E}">
        <p14:creationId xmlns:p14="http://schemas.microsoft.com/office/powerpoint/2010/main" val="1929629404"/>
      </p:ext>
    </p:extLst>
  </p:cSld>
  <p:clrMap bg1="dk1" tx1="lt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31.png"/><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png"/><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35.png"/><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www.slq.qld.gov.au/about-us/contact-us/stay-in-touch" TargetMode="Externa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9.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jpeg"/><Relationship Id="rId1" Type="http://schemas.openxmlformats.org/officeDocument/2006/relationships/slideLayout" Target="../slideLayouts/slideLayout9.xml"/><Relationship Id="rId6" Type="http://schemas.openxmlformats.org/officeDocument/2006/relationships/image" Target="../media/image48.svg"/><Relationship Id="rId5" Type="http://schemas.microsoft.com/office/2007/relationships/hdphoto" Target="../media/hdphoto1.wdp"/><Relationship Id="rId4" Type="http://schemas.openxmlformats.org/officeDocument/2006/relationships/image" Target="../media/image47.png"/><Relationship Id="rId9" Type="http://schemas.openxmlformats.org/officeDocument/2006/relationships/image" Target="../media/image51.png"/></Relationships>
</file>

<file path=ppt/slides/_rels/slide26.xml.rels><?xml version="1.0" encoding="UTF-8" standalone="yes"?>
<Relationships xmlns="http://schemas.openxmlformats.org/package/2006/relationships"><Relationship Id="rId2" Type="http://schemas.openxmlformats.org/officeDocument/2006/relationships/image" Target="../media/image52.sv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53.sv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54.sv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hyperlink" Target="mailto:%20appliedcreativity@slq.qld.gov.au"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slq.qld.gov.au/discover/podcasts"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949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descr="Lightbulb with solid fill">
            <a:extLst>
              <a:ext uri="{FF2B5EF4-FFF2-40B4-BE49-F238E27FC236}">
                <a16:creationId xmlns:a16="http://schemas.microsoft.com/office/drawing/2014/main" id="{7449124B-610C-7E2A-6FC8-FF08262D938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226865" y="2856126"/>
            <a:ext cx="1847125" cy="1859316"/>
          </a:xfrm>
          <a:prstGeom prst="rect">
            <a:avLst/>
          </a:prstGeom>
        </p:spPr>
      </p:pic>
      <p:sp>
        <p:nvSpPr>
          <p:cNvPr id="3" name="Cloud Callout 2">
            <a:extLst>
              <a:ext uri="{FF2B5EF4-FFF2-40B4-BE49-F238E27FC236}">
                <a16:creationId xmlns:a16="http://schemas.microsoft.com/office/drawing/2014/main" id="{3456807C-263D-4613-BFBF-25AEFCF14BB7}"/>
              </a:ext>
            </a:extLst>
          </p:cNvPr>
          <p:cNvSpPr/>
          <p:nvPr/>
        </p:nvSpPr>
        <p:spPr>
          <a:xfrm>
            <a:off x="8514499" y="1995977"/>
            <a:ext cx="2263270" cy="1720298"/>
          </a:xfrm>
          <a:custGeom>
            <a:avLst/>
            <a:gdLst>
              <a:gd name="csX0" fmla="*/ 204322 w 2263270"/>
              <a:gd name="csY0" fmla="*/ 572238 h 1720298"/>
              <a:gd name="csX1" fmla="*/ 294591 w 2263270"/>
              <a:gd name="csY1" fmla="*/ 275048 h 1720298"/>
              <a:gd name="csX2" fmla="*/ 733729 w 2263270"/>
              <a:gd name="csY2" fmla="*/ 207152 h 1720298"/>
              <a:gd name="csX3" fmla="*/ 1176481 w 2263270"/>
              <a:gd name="csY3" fmla="*/ 136668 h 1720298"/>
              <a:gd name="csX4" fmla="*/ 1349003 w 2263270"/>
              <a:gd name="csY4" fmla="*/ 7964 h 1720298"/>
              <a:gd name="csX5" fmla="*/ 1562966 w 2263270"/>
              <a:gd name="csY5" fmla="*/ 98797 h 1720298"/>
              <a:gd name="csX6" fmla="*/ 1857924 w 2263270"/>
              <a:gd name="csY6" fmla="*/ 27476 h 1720298"/>
              <a:gd name="csX7" fmla="*/ 2007499 w 2263270"/>
              <a:gd name="csY7" fmla="*/ 222045 h 1720298"/>
              <a:gd name="csX8" fmla="*/ 2199458 w 2263270"/>
              <a:gd name="csY8" fmla="*/ 410880 h 1720298"/>
              <a:gd name="csX9" fmla="*/ 2190866 w 2263270"/>
              <a:gd name="csY9" fmla="*/ 615643 h 1720298"/>
              <a:gd name="csX10" fmla="*/ 2253630 w 2263270"/>
              <a:gd name="csY10" fmla="*/ 928721 h 1720298"/>
              <a:gd name="csX11" fmla="*/ 1959614 w 2263270"/>
              <a:gd name="csY11" fmla="*/ 1202775 h 1720298"/>
              <a:gd name="csX12" fmla="*/ 1854362 w 2263270"/>
              <a:gd name="csY12" fmla="*/ 1437603 h 1720298"/>
              <a:gd name="csX13" fmla="*/ 1496010 w 2263270"/>
              <a:gd name="csY13" fmla="*/ 1466036 h 1720298"/>
              <a:gd name="csX14" fmla="*/ 1239926 w 2263270"/>
              <a:gd name="csY14" fmla="*/ 1716554 h 1720298"/>
              <a:gd name="csX15" fmla="*/ 863395 w 2263270"/>
              <a:gd name="csY15" fmla="*/ 1563639 h 1720298"/>
              <a:gd name="csX16" fmla="*/ 304074 w 2263270"/>
              <a:gd name="csY16" fmla="*/ 1412555 h 1720298"/>
              <a:gd name="csX17" fmla="*/ 58153 w 2263270"/>
              <a:gd name="csY17" fmla="*/ 1244428 h 1720298"/>
              <a:gd name="csX18" fmla="*/ 110701 w 2263270"/>
              <a:gd name="csY18" fmla="*/ 1017484 h 1720298"/>
              <a:gd name="csX19" fmla="*/ -262 w 2263270"/>
              <a:gd name="csY19" fmla="*/ 784647 h 1720298"/>
              <a:gd name="csX20" fmla="*/ 202384 w 2263270"/>
              <a:gd name="csY20" fmla="*/ 577693 h 1720298"/>
              <a:gd name="csX21" fmla="*/ 204322 w 2263270"/>
              <a:gd name="csY21" fmla="*/ 572238 h 1720298"/>
              <a:gd name="csX0" fmla="*/ -1269822 w 2263270"/>
              <a:gd name="csY0" fmla="*/ 1193405 h 1720298"/>
              <a:gd name="csX1" fmla="*/ -1317608 w 2263270"/>
              <a:gd name="csY1" fmla="*/ 1241191 h 1720298"/>
              <a:gd name="csX2" fmla="*/ -1365394 w 2263270"/>
              <a:gd name="csY2" fmla="*/ 1193405 h 1720298"/>
              <a:gd name="csX3" fmla="*/ -1317608 w 2263270"/>
              <a:gd name="csY3" fmla="*/ 1145619 h 1720298"/>
              <a:gd name="csX4" fmla="*/ -1269822 w 2263270"/>
              <a:gd name="csY4" fmla="*/ 1193405 h 1720298"/>
              <a:gd name="csX0" fmla="*/ -808497 w 2263270"/>
              <a:gd name="csY0" fmla="*/ 1137137 h 1720298"/>
              <a:gd name="csX1" fmla="*/ -904069 w 2263270"/>
              <a:gd name="csY1" fmla="*/ 1232709 h 1720298"/>
              <a:gd name="csX2" fmla="*/ -999641 w 2263270"/>
              <a:gd name="csY2" fmla="*/ 1137137 h 1720298"/>
              <a:gd name="csX3" fmla="*/ -904069 w 2263270"/>
              <a:gd name="csY3" fmla="*/ 1041565 h 1720298"/>
              <a:gd name="csX4" fmla="*/ -808497 w 2263270"/>
              <a:gd name="csY4" fmla="*/ 1137137 h 1720298"/>
              <a:gd name="csX0" fmla="*/ -252473 w 2263270"/>
              <a:gd name="csY0" fmla="*/ 1067984 h 1720298"/>
              <a:gd name="csX1" fmla="*/ -395831 w 2263270"/>
              <a:gd name="csY1" fmla="*/ 1211342 h 1720298"/>
              <a:gd name="csX2" fmla="*/ -539189 w 2263270"/>
              <a:gd name="csY2" fmla="*/ 1067984 h 1720298"/>
              <a:gd name="csX3" fmla="*/ -395831 w 2263270"/>
              <a:gd name="csY3" fmla="*/ 924626 h 1720298"/>
              <a:gd name="csX4" fmla="*/ -252473 w 2263270"/>
              <a:gd name="csY4" fmla="*/ 1067984 h 1720298"/>
              <a:gd name="csX0" fmla="*/ 245868 w 2263270"/>
              <a:gd name="csY0" fmla="*/ 1042412 h 1720298"/>
              <a:gd name="csX1" fmla="*/ 113163 w 2263270"/>
              <a:gd name="csY1" fmla="*/ 1010675 h 1720298"/>
              <a:gd name="csX2" fmla="*/ 362961 w 2263270"/>
              <a:gd name="csY2" fmla="*/ 1389737 h 1720298"/>
              <a:gd name="csX3" fmla="*/ 304912 w 2263270"/>
              <a:gd name="csY3" fmla="*/ 1404910 h 1720298"/>
              <a:gd name="csX4" fmla="*/ 863290 w 2263270"/>
              <a:gd name="csY4" fmla="*/ 1556630 h 1720298"/>
              <a:gd name="csX5" fmla="*/ 828293 w 2263270"/>
              <a:gd name="csY5" fmla="*/ 1487340 h 1720298"/>
              <a:gd name="csX6" fmla="*/ 1510261 w 2263270"/>
              <a:gd name="csY6" fmla="*/ 1383844 h 1720298"/>
              <a:gd name="csX7" fmla="*/ 1496272 w 2263270"/>
              <a:gd name="csY7" fmla="*/ 1459863 h 1720298"/>
              <a:gd name="csX8" fmla="*/ 1788035 w 2263270"/>
              <a:gd name="csY8" fmla="*/ 914067 h 1720298"/>
              <a:gd name="csX9" fmla="*/ 1958357 w 2263270"/>
              <a:gd name="csY9" fmla="*/ 1198235 h 1720298"/>
              <a:gd name="csX10" fmla="*/ 2189818 w 2263270"/>
              <a:gd name="csY10" fmla="*/ 611422 h 1720298"/>
              <a:gd name="csX11" fmla="*/ 2113957 w 2263270"/>
              <a:gd name="csY11" fmla="*/ 717985 h 1720298"/>
              <a:gd name="csX12" fmla="*/ 2007813 w 2263270"/>
              <a:gd name="csY12" fmla="*/ 216072 h 1720298"/>
              <a:gd name="csX13" fmla="*/ 2011795 w 2263270"/>
              <a:gd name="csY13" fmla="*/ 266407 h 1720298"/>
              <a:gd name="csX14" fmla="*/ 1523411 w 2263270"/>
              <a:gd name="csY14" fmla="*/ 157375 h 1720298"/>
              <a:gd name="csX15" fmla="*/ 1562284 w 2263270"/>
              <a:gd name="csY15" fmla="*/ 93182 h 1720298"/>
              <a:gd name="csX16" fmla="*/ 1159978 w 2263270"/>
              <a:gd name="csY16" fmla="*/ 187958 h 1720298"/>
              <a:gd name="csX17" fmla="*/ 1178786 w 2263270"/>
              <a:gd name="csY17" fmla="*/ 132606 h 1720298"/>
              <a:gd name="csX18" fmla="*/ 733467 w 2263270"/>
              <a:gd name="csY18" fmla="*/ 206754 h 1720298"/>
              <a:gd name="csX19" fmla="*/ 801574 w 2263270"/>
              <a:gd name="csY19" fmla="*/ 260434 h 1720298"/>
              <a:gd name="csX20" fmla="*/ 216215 w 2263270"/>
              <a:gd name="csY20" fmla="*/ 628745 h 1720298"/>
              <a:gd name="csX21" fmla="*/ 204322 w 2263270"/>
              <a:gd name="csY21" fmla="*/ 572238 h 17202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263270" h="1720298" extrusionOk="0">
                <a:moveTo>
                  <a:pt x="204322" y="572238"/>
                </a:moveTo>
                <a:cubicBezTo>
                  <a:pt x="183684" y="460228"/>
                  <a:pt x="203221" y="362761"/>
                  <a:pt x="294591" y="275048"/>
                </a:cubicBezTo>
                <a:cubicBezTo>
                  <a:pt x="434971" y="154193"/>
                  <a:pt x="578730" y="120504"/>
                  <a:pt x="733729" y="207152"/>
                </a:cubicBezTo>
                <a:cubicBezTo>
                  <a:pt x="799493" y="57569"/>
                  <a:pt x="1035841" y="42126"/>
                  <a:pt x="1176481" y="136668"/>
                </a:cubicBezTo>
                <a:cubicBezTo>
                  <a:pt x="1191933" y="57100"/>
                  <a:pt x="1292054" y="27236"/>
                  <a:pt x="1349003" y="7964"/>
                </a:cubicBezTo>
                <a:cubicBezTo>
                  <a:pt x="1446548" y="-2211"/>
                  <a:pt x="1518188" y="19522"/>
                  <a:pt x="1562966" y="98797"/>
                </a:cubicBezTo>
                <a:cubicBezTo>
                  <a:pt x="1623103" y="8754"/>
                  <a:pt x="1731864" y="3590"/>
                  <a:pt x="1857924" y="27476"/>
                </a:cubicBezTo>
                <a:cubicBezTo>
                  <a:pt x="1934889" y="49403"/>
                  <a:pt x="1982182" y="149609"/>
                  <a:pt x="2007499" y="222045"/>
                </a:cubicBezTo>
                <a:cubicBezTo>
                  <a:pt x="2108171" y="253288"/>
                  <a:pt x="2186780" y="322500"/>
                  <a:pt x="2199458" y="410880"/>
                </a:cubicBezTo>
                <a:cubicBezTo>
                  <a:pt x="2209637" y="476138"/>
                  <a:pt x="2232002" y="562436"/>
                  <a:pt x="2190866" y="615643"/>
                </a:cubicBezTo>
                <a:cubicBezTo>
                  <a:pt x="2268493" y="721817"/>
                  <a:pt x="2282475" y="845206"/>
                  <a:pt x="2253630" y="928721"/>
                </a:cubicBezTo>
                <a:cubicBezTo>
                  <a:pt x="2220259" y="1076021"/>
                  <a:pt x="2115462" y="1197760"/>
                  <a:pt x="1959614" y="1202775"/>
                </a:cubicBezTo>
                <a:cubicBezTo>
                  <a:pt x="1970756" y="1282699"/>
                  <a:pt x="1921964" y="1371927"/>
                  <a:pt x="1854362" y="1437603"/>
                </a:cubicBezTo>
                <a:cubicBezTo>
                  <a:pt x="1737737" y="1529804"/>
                  <a:pt x="1593116" y="1527989"/>
                  <a:pt x="1496010" y="1466036"/>
                </a:cubicBezTo>
                <a:cubicBezTo>
                  <a:pt x="1452882" y="1590320"/>
                  <a:pt x="1359387" y="1680640"/>
                  <a:pt x="1239926" y="1716554"/>
                </a:cubicBezTo>
                <a:cubicBezTo>
                  <a:pt x="1098049" y="1724050"/>
                  <a:pt x="926708" y="1702437"/>
                  <a:pt x="863395" y="1563639"/>
                </a:cubicBezTo>
                <a:cubicBezTo>
                  <a:pt x="666130" y="1690223"/>
                  <a:pt x="459342" y="1648320"/>
                  <a:pt x="304074" y="1412555"/>
                </a:cubicBezTo>
                <a:cubicBezTo>
                  <a:pt x="192520" y="1444989"/>
                  <a:pt x="114396" y="1340022"/>
                  <a:pt x="58153" y="1244428"/>
                </a:cubicBezTo>
                <a:cubicBezTo>
                  <a:pt x="23529" y="1183626"/>
                  <a:pt x="44929" y="1078817"/>
                  <a:pt x="110701" y="1017484"/>
                </a:cubicBezTo>
                <a:cubicBezTo>
                  <a:pt x="44787" y="994286"/>
                  <a:pt x="-18588" y="882264"/>
                  <a:pt x="-262" y="784647"/>
                </a:cubicBezTo>
                <a:cubicBezTo>
                  <a:pt x="17541" y="646233"/>
                  <a:pt x="91581" y="588715"/>
                  <a:pt x="202384" y="577693"/>
                </a:cubicBezTo>
                <a:cubicBezTo>
                  <a:pt x="203063" y="575904"/>
                  <a:pt x="203557" y="574482"/>
                  <a:pt x="204322" y="572238"/>
                </a:cubicBezTo>
                <a:close/>
              </a:path>
              <a:path w="2263270" h="1720298" extrusionOk="0">
                <a:moveTo>
                  <a:pt x="-1269822" y="1193405"/>
                </a:moveTo>
                <a:cubicBezTo>
                  <a:pt x="-1271758" y="1223683"/>
                  <a:pt x="-1294368" y="1237010"/>
                  <a:pt x="-1317608" y="1241191"/>
                </a:cubicBezTo>
                <a:cubicBezTo>
                  <a:pt x="-1339922" y="1242468"/>
                  <a:pt x="-1365479" y="1218023"/>
                  <a:pt x="-1365394" y="1193405"/>
                </a:cubicBezTo>
                <a:cubicBezTo>
                  <a:pt x="-1363575" y="1168160"/>
                  <a:pt x="-1350511" y="1147048"/>
                  <a:pt x="-1317608" y="1145619"/>
                </a:cubicBezTo>
                <a:cubicBezTo>
                  <a:pt x="-1292210" y="1148715"/>
                  <a:pt x="-1271396" y="1162056"/>
                  <a:pt x="-1269822" y="1193405"/>
                </a:cubicBezTo>
                <a:close/>
              </a:path>
              <a:path w="2263270" h="1720298" extrusionOk="0">
                <a:moveTo>
                  <a:pt x="-808497" y="1137137"/>
                </a:moveTo>
                <a:cubicBezTo>
                  <a:pt x="-802549" y="1185452"/>
                  <a:pt x="-847010" y="1225286"/>
                  <a:pt x="-904069" y="1232709"/>
                </a:cubicBezTo>
                <a:cubicBezTo>
                  <a:pt x="-969643" y="1227806"/>
                  <a:pt x="-998198" y="1188501"/>
                  <a:pt x="-999641" y="1137137"/>
                </a:cubicBezTo>
                <a:cubicBezTo>
                  <a:pt x="-1005970" y="1087903"/>
                  <a:pt x="-952231" y="1054086"/>
                  <a:pt x="-904069" y="1041565"/>
                </a:cubicBezTo>
                <a:cubicBezTo>
                  <a:pt x="-836314" y="1038594"/>
                  <a:pt x="-809507" y="1088133"/>
                  <a:pt x="-808497" y="1137137"/>
                </a:cubicBezTo>
                <a:close/>
              </a:path>
              <a:path w="2263270" h="1720298" extrusionOk="0">
                <a:moveTo>
                  <a:pt x="-252473" y="1067984"/>
                </a:moveTo>
                <a:cubicBezTo>
                  <a:pt x="-233537" y="1152589"/>
                  <a:pt x="-321996" y="1193934"/>
                  <a:pt x="-395831" y="1211342"/>
                </a:cubicBezTo>
                <a:cubicBezTo>
                  <a:pt x="-458798" y="1211857"/>
                  <a:pt x="-525296" y="1161554"/>
                  <a:pt x="-539189" y="1067984"/>
                </a:cubicBezTo>
                <a:cubicBezTo>
                  <a:pt x="-525638" y="1001786"/>
                  <a:pt x="-466139" y="946296"/>
                  <a:pt x="-395831" y="924626"/>
                </a:cubicBezTo>
                <a:cubicBezTo>
                  <a:pt x="-315043" y="926222"/>
                  <a:pt x="-264619" y="972568"/>
                  <a:pt x="-252473" y="1067984"/>
                </a:cubicBezTo>
                <a:close/>
              </a:path>
              <a:path w="2263270" h="1720298" fill="none" extrusionOk="0">
                <a:moveTo>
                  <a:pt x="245868" y="1042412"/>
                </a:moveTo>
                <a:cubicBezTo>
                  <a:pt x="195108" y="1050571"/>
                  <a:pt x="165706" y="1037882"/>
                  <a:pt x="113163" y="1010675"/>
                </a:cubicBezTo>
                <a:moveTo>
                  <a:pt x="362961" y="1389737"/>
                </a:moveTo>
                <a:cubicBezTo>
                  <a:pt x="346820" y="1394798"/>
                  <a:pt x="323640" y="1400411"/>
                  <a:pt x="304912" y="1404910"/>
                </a:cubicBezTo>
                <a:moveTo>
                  <a:pt x="863290" y="1556630"/>
                </a:moveTo>
                <a:cubicBezTo>
                  <a:pt x="846205" y="1536327"/>
                  <a:pt x="838017" y="1518426"/>
                  <a:pt x="828293" y="1487340"/>
                </a:cubicBezTo>
                <a:moveTo>
                  <a:pt x="1510261" y="1383844"/>
                </a:moveTo>
                <a:cubicBezTo>
                  <a:pt x="1503283" y="1403963"/>
                  <a:pt x="1504973" y="1433503"/>
                  <a:pt x="1496272" y="1459863"/>
                </a:cubicBezTo>
                <a:moveTo>
                  <a:pt x="1788035" y="914067"/>
                </a:moveTo>
                <a:cubicBezTo>
                  <a:pt x="1901192" y="976990"/>
                  <a:pt x="1986644" y="1082183"/>
                  <a:pt x="1958357" y="1198235"/>
                </a:cubicBezTo>
                <a:moveTo>
                  <a:pt x="2189818" y="611422"/>
                </a:moveTo>
                <a:cubicBezTo>
                  <a:pt x="2165387" y="655227"/>
                  <a:pt x="2146476" y="675856"/>
                  <a:pt x="2113957" y="717985"/>
                </a:cubicBezTo>
                <a:moveTo>
                  <a:pt x="2007813" y="216072"/>
                </a:moveTo>
                <a:cubicBezTo>
                  <a:pt x="2010926" y="230347"/>
                  <a:pt x="2012384" y="248555"/>
                  <a:pt x="2011795" y="266407"/>
                </a:cubicBezTo>
                <a:moveTo>
                  <a:pt x="1523411" y="157375"/>
                </a:moveTo>
                <a:cubicBezTo>
                  <a:pt x="1526493" y="134691"/>
                  <a:pt x="1547209" y="111211"/>
                  <a:pt x="1562284" y="93182"/>
                </a:cubicBezTo>
                <a:moveTo>
                  <a:pt x="1159978" y="187958"/>
                </a:moveTo>
                <a:cubicBezTo>
                  <a:pt x="1165316" y="167738"/>
                  <a:pt x="1174848" y="149818"/>
                  <a:pt x="1178786" y="132606"/>
                </a:cubicBezTo>
                <a:moveTo>
                  <a:pt x="733467" y="206754"/>
                </a:moveTo>
                <a:cubicBezTo>
                  <a:pt x="758433" y="220807"/>
                  <a:pt x="781855" y="236692"/>
                  <a:pt x="801574" y="260434"/>
                </a:cubicBezTo>
                <a:moveTo>
                  <a:pt x="216215" y="628745"/>
                </a:moveTo>
                <a:cubicBezTo>
                  <a:pt x="209824" y="615210"/>
                  <a:pt x="204129" y="588490"/>
                  <a:pt x="204322" y="572238"/>
                </a:cubicBezTo>
              </a:path>
            </a:pathLst>
          </a:custGeom>
          <a:noFill/>
          <a:ln w="28575">
            <a:solidFill>
              <a:schemeClr val="tx1"/>
            </a:solidFill>
            <a:extLst>
              <a:ext uri="{C807C97D-BFC1-408E-A445-0C87EB9F89A2}">
                <ask:lineSketchStyleProps xmlns:ask="http://schemas.microsoft.com/office/drawing/2018/sketchyshapes" sd="1219033472">
                  <a:prstGeom prst="cloudCallout">
                    <a:avLst>
                      <a:gd name="adj1" fmla="val -108217"/>
                      <a:gd name="adj2" fmla="val 19372"/>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Is this for fun?</a:t>
            </a:r>
          </a:p>
        </p:txBody>
      </p:sp>
      <p:sp>
        <p:nvSpPr>
          <p:cNvPr id="4" name="Cloud Callout 3">
            <a:extLst>
              <a:ext uri="{FF2B5EF4-FFF2-40B4-BE49-F238E27FC236}">
                <a16:creationId xmlns:a16="http://schemas.microsoft.com/office/drawing/2014/main" id="{16F59EE3-724D-6643-8287-038DCE871F12}"/>
              </a:ext>
            </a:extLst>
          </p:cNvPr>
          <p:cNvSpPr/>
          <p:nvPr/>
        </p:nvSpPr>
        <p:spPr>
          <a:xfrm>
            <a:off x="8237968" y="4159194"/>
            <a:ext cx="2539801" cy="1502720"/>
          </a:xfrm>
          <a:custGeom>
            <a:avLst/>
            <a:gdLst>
              <a:gd name="csX0" fmla="*/ 229287 w 2539801"/>
              <a:gd name="csY0" fmla="*/ 499863 h 1502720"/>
              <a:gd name="csX1" fmla="*/ 330585 w 2539801"/>
              <a:gd name="csY1" fmla="*/ 240261 h 1502720"/>
              <a:gd name="csX2" fmla="*/ 823377 w 2539801"/>
              <a:gd name="csY2" fmla="*/ 180952 h 1502720"/>
              <a:gd name="csX3" fmla="*/ 1320226 w 2539801"/>
              <a:gd name="csY3" fmla="*/ 119382 h 1502720"/>
              <a:gd name="csX4" fmla="*/ 1513827 w 2539801"/>
              <a:gd name="csY4" fmla="*/ 6957 h 1502720"/>
              <a:gd name="csX5" fmla="*/ 1753932 w 2539801"/>
              <a:gd name="csY5" fmla="*/ 86302 h 1502720"/>
              <a:gd name="csX6" fmla="*/ 2084929 w 2539801"/>
              <a:gd name="csY6" fmla="*/ 24001 h 1502720"/>
              <a:gd name="csX7" fmla="*/ 2252779 w 2539801"/>
              <a:gd name="csY7" fmla="*/ 193962 h 1502720"/>
              <a:gd name="csX8" fmla="*/ 2468192 w 2539801"/>
              <a:gd name="csY8" fmla="*/ 358913 h 1502720"/>
              <a:gd name="csX9" fmla="*/ 2458550 w 2539801"/>
              <a:gd name="csY9" fmla="*/ 537778 h 1502720"/>
              <a:gd name="csX10" fmla="*/ 2528983 w 2539801"/>
              <a:gd name="csY10" fmla="*/ 811260 h 1502720"/>
              <a:gd name="csX11" fmla="*/ 2199044 w 2539801"/>
              <a:gd name="csY11" fmla="*/ 1050651 h 1502720"/>
              <a:gd name="csX12" fmla="*/ 2080931 w 2539801"/>
              <a:gd name="csY12" fmla="*/ 1255779 h 1502720"/>
              <a:gd name="csX13" fmla="*/ 1678796 w 2539801"/>
              <a:gd name="csY13" fmla="*/ 1280616 h 1502720"/>
              <a:gd name="csX14" fmla="*/ 1391422 w 2539801"/>
              <a:gd name="csY14" fmla="*/ 1499450 h 1502720"/>
              <a:gd name="csX15" fmla="*/ 968887 w 2539801"/>
              <a:gd name="csY15" fmla="*/ 1365875 h 1502720"/>
              <a:gd name="csX16" fmla="*/ 341226 w 2539801"/>
              <a:gd name="csY16" fmla="*/ 1233900 h 1502720"/>
              <a:gd name="csX17" fmla="*/ 65258 w 2539801"/>
              <a:gd name="csY17" fmla="*/ 1087037 h 1502720"/>
              <a:gd name="csX18" fmla="*/ 124226 w 2539801"/>
              <a:gd name="csY18" fmla="*/ 888796 h 1502720"/>
              <a:gd name="csX19" fmla="*/ -294 w 2539801"/>
              <a:gd name="csY19" fmla="*/ 685407 h 1502720"/>
              <a:gd name="csX20" fmla="*/ 227112 w 2539801"/>
              <a:gd name="csY20" fmla="*/ 504628 h 1502720"/>
              <a:gd name="csX21" fmla="*/ 229287 w 2539801"/>
              <a:gd name="csY21" fmla="*/ 499863 h 1502720"/>
              <a:gd name="csX0" fmla="*/ -1409576 w 2539801"/>
              <a:gd name="csY0" fmla="*/ 219938 h 1502720"/>
              <a:gd name="csX1" fmla="*/ -1451318 w 2539801"/>
              <a:gd name="csY1" fmla="*/ 261680 h 1502720"/>
              <a:gd name="csX2" fmla="*/ -1493060 w 2539801"/>
              <a:gd name="csY2" fmla="*/ 219938 h 1502720"/>
              <a:gd name="csX3" fmla="*/ -1451318 w 2539801"/>
              <a:gd name="csY3" fmla="*/ 178196 h 1502720"/>
              <a:gd name="csX4" fmla="*/ -1409576 w 2539801"/>
              <a:gd name="csY4" fmla="*/ 219938 h 1502720"/>
              <a:gd name="csX0" fmla="*/ -890044 w 2539801"/>
              <a:gd name="csY0" fmla="*/ 313245 h 1502720"/>
              <a:gd name="csX1" fmla="*/ -973528 w 2539801"/>
              <a:gd name="csY1" fmla="*/ 396729 h 1502720"/>
              <a:gd name="csX2" fmla="*/ -1057012 w 2539801"/>
              <a:gd name="csY2" fmla="*/ 313245 h 1502720"/>
              <a:gd name="csX3" fmla="*/ -973528 w 2539801"/>
              <a:gd name="csY3" fmla="*/ 229761 h 1502720"/>
              <a:gd name="csX4" fmla="*/ -890044 w 2539801"/>
              <a:gd name="csY4" fmla="*/ 313245 h 1502720"/>
              <a:gd name="csX0" fmla="*/ -288574 w 2539801"/>
              <a:gd name="csY0" fmla="*/ 422553 h 1502720"/>
              <a:gd name="csX1" fmla="*/ -413801 w 2539801"/>
              <a:gd name="csY1" fmla="*/ 547780 h 1502720"/>
              <a:gd name="csX2" fmla="*/ -539028 w 2539801"/>
              <a:gd name="csY2" fmla="*/ 422553 h 1502720"/>
              <a:gd name="csX3" fmla="*/ -413801 w 2539801"/>
              <a:gd name="csY3" fmla="*/ 297326 h 1502720"/>
              <a:gd name="csX4" fmla="*/ -288574 w 2539801"/>
              <a:gd name="csY4" fmla="*/ 422553 h 1502720"/>
              <a:gd name="csX0" fmla="*/ 275909 w 2539801"/>
              <a:gd name="csY0" fmla="*/ 910571 h 1502720"/>
              <a:gd name="csX1" fmla="*/ 126990 w 2539801"/>
              <a:gd name="csY1" fmla="*/ 882848 h 1502720"/>
              <a:gd name="csX2" fmla="*/ 407308 w 2539801"/>
              <a:gd name="csY2" fmla="*/ 1213968 h 1502720"/>
              <a:gd name="csX3" fmla="*/ 342167 w 2539801"/>
              <a:gd name="csY3" fmla="*/ 1227221 h 1502720"/>
              <a:gd name="csX4" fmla="*/ 968769 w 2539801"/>
              <a:gd name="csY4" fmla="*/ 1359752 h 1502720"/>
              <a:gd name="csX5" fmla="*/ 929496 w 2539801"/>
              <a:gd name="csY5" fmla="*/ 1299226 h 1502720"/>
              <a:gd name="csX6" fmla="*/ 1694788 w 2539801"/>
              <a:gd name="csY6" fmla="*/ 1208819 h 1502720"/>
              <a:gd name="csX7" fmla="*/ 1679090 w 2539801"/>
              <a:gd name="csY7" fmla="*/ 1275224 h 1502720"/>
              <a:gd name="csX8" fmla="*/ 2006501 w 2539801"/>
              <a:gd name="csY8" fmla="*/ 798459 h 1502720"/>
              <a:gd name="csX9" fmla="*/ 2197633 w 2539801"/>
              <a:gd name="csY9" fmla="*/ 1046686 h 1502720"/>
              <a:gd name="csX10" fmla="*/ 2457375 w 2539801"/>
              <a:gd name="csY10" fmla="*/ 534091 h 1502720"/>
              <a:gd name="csX11" fmla="*/ 2372244 w 2539801"/>
              <a:gd name="csY11" fmla="*/ 627176 h 1502720"/>
              <a:gd name="csX12" fmla="*/ 2253132 w 2539801"/>
              <a:gd name="csY12" fmla="*/ 188744 h 1502720"/>
              <a:gd name="csX13" fmla="*/ 2257600 w 2539801"/>
              <a:gd name="csY13" fmla="*/ 232712 h 1502720"/>
              <a:gd name="csX14" fmla="*/ 1709544 w 2539801"/>
              <a:gd name="csY14" fmla="*/ 137471 h 1502720"/>
              <a:gd name="csX15" fmla="*/ 1753168 w 2539801"/>
              <a:gd name="csY15" fmla="*/ 81397 h 1502720"/>
              <a:gd name="csX16" fmla="*/ 1301706 w 2539801"/>
              <a:gd name="csY16" fmla="*/ 164186 h 1502720"/>
              <a:gd name="csX17" fmla="*/ 1322813 w 2539801"/>
              <a:gd name="csY17" fmla="*/ 115834 h 1502720"/>
              <a:gd name="csX18" fmla="*/ 823083 w 2539801"/>
              <a:gd name="csY18" fmla="*/ 180604 h 1502720"/>
              <a:gd name="csX19" fmla="*/ 899512 w 2539801"/>
              <a:gd name="csY19" fmla="*/ 227495 h 1502720"/>
              <a:gd name="csX20" fmla="*/ 242633 w 2539801"/>
              <a:gd name="csY20" fmla="*/ 549223 h 1502720"/>
              <a:gd name="csX21" fmla="*/ 229287 w 2539801"/>
              <a:gd name="csY21" fmla="*/ 499863 h 15027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539801" h="1502720" extrusionOk="0">
                <a:moveTo>
                  <a:pt x="229287" y="499863"/>
                </a:moveTo>
                <a:cubicBezTo>
                  <a:pt x="203330" y="399306"/>
                  <a:pt x="231402" y="317490"/>
                  <a:pt x="330585" y="240261"/>
                </a:cubicBezTo>
                <a:cubicBezTo>
                  <a:pt x="478475" y="134108"/>
                  <a:pt x="647804" y="105405"/>
                  <a:pt x="823377" y="180952"/>
                </a:cubicBezTo>
                <a:cubicBezTo>
                  <a:pt x="894986" y="57742"/>
                  <a:pt x="1162295" y="47647"/>
                  <a:pt x="1320226" y="119382"/>
                </a:cubicBezTo>
                <a:cubicBezTo>
                  <a:pt x="1347986" y="53113"/>
                  <a:pt x="1434164" y="18342"/>
                  <a:pt x="1513827" y="6957"/>
                </a:cubicBezTo>
                <a:cubicBezTo>
                  <a:pt x="1629618" y="-721"/>
                  <a:pt x="1698379" y="25201"/>
                  <a:pt x="1753932" y="86302"/>
                </a:cubicBezTo>
                <a:cubicBezTo>
                  <a:pt x="1826781" y="8000"/>
                  <a:pt x="1953175" y="-557"/>
                  <a:pt x="2084929" y="24001"/>
                </a:cubicBezTo>
                <a:cubicBezTo>
                  <a:pt x="2171947" y="46124"/>
                  <a:pt x="2229839" y="126619"/>
                  <a:pt x="2252779" y="193962"/>
                </a:cubicBezTo>
                <a:cubicBezTo>
                  <a:pt x="2373428" y="226962"/>
                  <a:pt x="2441249" y="279649"/>
                  <a:pt x="2468192" y="358913"/>
                </a:cubicBezTo>
                <a:cubicBezTo>
                  <a:pt x="2474100" y="414576"/>
                  <a:pt x="2492954" y="484583"/>
                  <a:pt x="2458550" y="537778"/>
                </a:cubicBezTo>
                <a:cubicBezTo>
                  <a:pt x="2546460" y="635992"/>
                  <a:pt x="2559357" y="723924"/>
                  <a:pt x="2528983" y="811260"/>
                </a:cubicBezTo>
                <a:cubicBezTo>
                  <a:pt x="2513336" y="974173"/>
                  <a:pt x="2389048" y="1068786"/>
                  <a:pt x="2199044" y="1050651"/>
                </a:cubicBezTo>
                <a:cubicBezTo>
                  <a:pt x="2210229" y="1119047"/>
                  <a:pt x="2158769" y="1187438"/>
                  <a:pt x="2080931" y="1255779"/>
                </a:cubicBezTo>
                <a:cubicBezTo>
                  <a:pt x="1965004" y="1334521"/>
                  <a:pt x="1771945" y="1321160"/>
                  <a:pt x="1678796" y="1280616"/>
                </a:cubicBezTo>
                <a:cubicBezTo>
                  <a:pt x="1597791" y="1386748"/>
                  <a:pt x="1526335" y="1468445"/>
                  <a:pt x="1391422" y="1499450"/>
                </a:cubicBezTo>
                <a:cubicBezTo>
                  <a:pt x="1232618" y="1493463"/>
                  <a:pt x="1030932" y="1495133"/>
                  <a:pt x="968887" y="1365875"/>
                </a:cubicBezTo>
                <a:cubicBezTo>
                  <a:pt x="725015" y="1518021"/>
                  <a:pt x="498170" y="1434851"/>
                  <a:pt x="341226" y="1233900"/>
                </a:cubicBezTo>
                <a:cubicBezTo>
                  <a:pt x="216431" y="1257753"/>
                  <a:pt x="102290" y="1182314"/>
                  <a:pt x="65258" y="1087037"/>
                </a:cubicBezTo>
                <a:cubicBezTo>
                  <a:pt x="35528" y="1024193"/>
                  <a:pt x="48244" y="942628"/>
                  <a:pt x="124226" y="888796"/>
                </a:cubicBezTo>
                <a:cubicBezTo>
                  <a:pt x="44065" y="862350"/>
                  <a:pt x="-21612" y="772049"/>
                  <a:pt x="-294" y="685407"/>
                </a:cubicBezTo>
                <a:cubicBezTo>
                  <a:pt x="16322" y="576584"/>
                  <a:pt x="73869" y="512549"/>
                  <a:pt x="227112" y="504628"/>
                </a:cubicBezTo>
                <a:cubicBezTo>
                  <a:pt x="227971" y="503160"/>
                  <a:pt x="228531" y="501616"/>
                  <a:pt x="229287" y="499863"/>
                </a:cubicBezTo>
                <a:close/>
              </a:path>
              <a:path w="2539801" h="1502720" extrusionOk="0">
                <a:moveTo>
                  <a:pt x="-1409576" y="219938"/>
                </a:moveTo>
                <a:cubicBezTo>
                  <a:pt x="-1410300" y="244445"/>
                  <a:pt x="-1431227" y="257750"/>
                  <a:pt x="-1451318" y="261680"/>
                </a:cubicBezTo>
                <a:cubicBezTo>
                  <a:pt x="-1469057" y="263345"/>
                  <a:pt x="-1493282" y="238378"/>
                  <a:pt x="-1493060" y="219938"/>
                </a:cubicBezTo>
                <a:cubicBezTo>
                  <a:pt x="-1487581" y="200337"/>
                  <a:pt x="-1480519" y="179545"/>
                  <a:pt x="-1451318" y="178196"/>
                </a:cubicBezTo>
                <a:cubicBezTo>
                  <a:pt x="-1429974" y="183524"/>
                  <a:pt x="-1410893" y="192739"/>
                  <a:pt x="-1409576" y="219938"/>
                </a:cubicBezTo>
                <a:close/>
              </a:path>
              <a:path w="2539801" h="1502720" extrusionOk="0">
                <a:moveTo>
                  <a:pt x="-890044" y="313245"/>
                </a:moveTo>
                <a:cubicBezTo>
                  <a:pt x="-882199" y="353459"/>
                  <a:pt x="-920988" y="385559"/>
                  <a:pt x="-973528" y="396729"/>
                </a:cubicBezTo>
                <a:cubicBezTo>
                  <a:pt x="-1023784" y="395139"/>
                  <a:pt x="-1049037" y="351510"/>
                  <a:pt x="-1057012" y="313245"/>
                </a:cubicBezTo>
                <a:cubicBezTo>
                  <a:pt x="-1065828" y="272081"/>
                  <a:pt x="-1016464" y="238354"/>
                  <a:pt x="-973528" y="229761"/>
                </a:cubicBezTo>
                <a:cubicBezTo>
                  <a:pt x="-913966" y="227091"/>
                  <a:pt x="-891691" y="273303"/>
                  <a:pt x="-890044" y="313245"/>
                </a:cubicBezTo>
                <a:close/>
              </a:path>
              <a:path w="2539801" h="1502720" extrusionOk="0">
                <a:moveTo>
                  <a:pt x="-288574" y="422553"/>
                </a:moveTo>
                <a:cubicBezTo>
                  <a:pt x="-286011" y="492449"/>
                  <a:pt x="-345235" y="545840"/>
                  <a:pt x="-413801" y="547780"/>
                </a:cubicBezTo>
                <a:cubicBezTo>
                  <a:pt x="-469887" y="548196"/>
                  <a:pt x="-530210" y="500851"/>
                  <a:pt x="-539028" y="422553"/>
                </a:cubicBezTo>
                <a:cubicBezTo>
                  <a:pt x="-528428" y="363542"/>
                  <a:pt x="-477968" y="309534"/>
                  <a:pt x="-413801" y="297326"/>
                </a:cubicBezTo>
                <a:cubicBezTo>
                  <a:pt x="-336612" y="305267"/>
                  <a:pt x="-293822" y="346373"/>
                  <a:pt x="-288574" y="422553"/>
                </a:cubicBezTo>
                <a:close/>
              </a:path>
              <a:path w="2539801" h="1502720" fill="none" extrusionOk="0">
                <a:moveTo>
                  <a:pt x="275909" y="910571"/>
                </a:moveTo>
                <a:cubicBezTo>
                  <a:pt x="216634" y="921090"/>
                  <a:pt x="173582" y="904534"/>
                  <a:pt x="126990" y="882848"/>
                </a:cubicBezTo>
                <a:moveTo>
                  <a:pt x="407308" y="1213968"/>
                </a:moveTo>
                <a:cubicBezTo>
                  <a:pt x="388885" y="1218067"/>
                  <a:pt x="363653" y="1223608"/>
                  <a:pt x="342167" y="1227221"/>
                </a:cubicBezTo>
                <a:moveTo>
                  <a:pt x="968769" y="1359752"/>
                </a:moveTo>
                <a:cubicBezTo>
                  <a:pt x="949055" y="1342627"/>
                  <a:pt x="940069" y="1322987"/>
                  <a:pt x="929496" y="1299226"/>
                </a:cubicBezTo>
                <a:moveTo>
                  <a:pt x="1694788" y="1208819"/>
                </a:moveTo>
                <a:cubicBezTo>
                  <a:pt x="1688051" y="1226240"/>
                  <a:pt x="1690203" y="1250342"/>
                  <a:pt x="1679090" y="1275224"/>
                </a:cubicBezTo>
                <a:moveTo>
                  <a:pt x="2006501" y="798459"/>
                </a:moveTo>
                <a:cubicBezTo>
                  <a:pt x="2129231" y="850691"/>
                  <a:pt x="2215122" y="944034"/>
                  <a:pt x="2197633" y="1046686"/>
                </a:cubicBezTo>
                <a:moveTo>
                  <a:pt x="2457375" y="534091"/>
                </a:moveTo>
                <a:cubicBezTo>
                  <a:pt x="2436690" y="570567"/>
                  <a:pt x="2409128" y="600579"/>
                  <a:pt x="2372244" y="627176"/>
                </a:cubicBezTo>
                <a:moveTo>
                  <a:pt x="2253132" y="188744"/>
                </a:moveTo>
                <a:cubicBezTo>
                  <a:pt x="2256693" y="199946"/>
                  <a:pt x="2258124" y="217283"/>
                  <a:pt x="2257600" y="232712"/>
                </a:cubicBezTo>
                <a:moveTo>
                  <a:pt x="1709544" y="137471"/>
                </a:moveTo>
                <a:cubicBezTo>
                  <a:pt x="1719553" y="117277"/>
                  <a:pt x="1737220" y="95305"/>
                  <a:pt x="1753168" y="81397"/>
                </a:cubicBezTo>
                <a:moveTo>
                  <a:pt x="1301706" y="164186"/>
                </a:moveTo>
                <a:cubicBezTo>
                  <a:pt x="1306712" y="147042"/>
                  <a:pt x="1315895" y="130976"/>
                  <a:pt x="1322813" y="115834"/>
                </a:cubicBezTo>
                <a:moveTo>
                  <a:pt x="823083" y="180604"/>
                </a:moveTo>
                <a:cubicBezTo>
                  <a:pt x="852054" y="188957"/>
                  <a:pt x="876761" y="208331"/>
                  <a:pt x="899512" y="227495"/>
                </a:cubicBezTo>
                <a:moveTo>
                  <a:pt x="242633" y="549223"/>
                </a:moveTo>
                <a:cubicBezTo>
                  <a:pt x="236069" y="535608"/>
                  <a:pt x="229560" y="513863"/>
                  <a:pt x="229287" y="499863"/>
                </a:cubicBezTo>
              </a:path>
            </a:pathLst>
          </a:custGeom>
          <a:noFill/>
          <a:ln w="28575">
            <a:solidFill>
              <a:schemeClr val="tx1"/>
            </a:solidFill>
            <a:extLst>
              <a:ext uri="{C807C97D-BFC1-408E-A445-0C87EB9F89A2}">
                <ask:lineSketchStyleProps xmlns:ask="http://schemas.microsoft.com/office/drawing/2018/sketchyshapes" sd="1219033472">
                  <a:prstGeom prst="cloudCallout">
                    <a:avLst>
                      <a:gd name="adj1" fmla="val -107143"/>
                      <a:gd name="adj2" fmla="val -35364"/>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What’s</a:t>
            </a:r>
          </a:p>
          <a:p>
            <a:pPr algn="ctr"/>
            <a:r>
              <a:rPr lang="en-US" sz="2400">
                <a:solidFill>
                  <a:schemeClr val="tx1"/>
                </a:solidFill>
                <a:latin typeface="Arial" panose="020B0604020202020204" pitchFamily="34" charset="0"/>
                <a:cs typeface="Arial" panose="020B0604020202020204" pitchFamily="34" charset="0"/>
              </a:rPr>
              <a:t>Different?</a:t>
            </a:r>
          </a:p>
        </p:txBody>
      </p:sp>
      <p:sp>
        <p:nvSpPr>
          <p:cNvPr id="5" name="Cloud Callout 4">
            <a:extLst>
              <a:ext uri="{FF2B5EF4-FFF2-40B4-BE49-F238E27FC236}">
                <a16:creationId xmlns:a16="http://schemas.microsoft.com/office/drawing/2014/main" id="{4CF73633-1D9F-F671-F07D-5134421C0618}"/>
              </a:ext>
            </a:extLst>
          </p:cNvPr>
          <p:cNvSpPr/>
          <p:nvPr/>
        </p:nvSpPr>
        <p:spPr>
          <a:xfrm>
            <a:off x="1262514" y="997306"/>
            <a:ext cx="3357899" cy="2029877"/>
          </a:xfrm>
          <a:custGeom>
            <a:avLst/>
            <a:gdLst>
              <a:gd name="csX0" fmla="*/ 303143 w 3357899"/>
              <a:gd name="csY0" fmla="*/ 675216 h 2029877"/>
              <a:gd name="csX1" fmla="*/ 437070 w 3357899"/>
              <a:gd name="csY1" fmla="*/ 324545 h 2029877"/>
              <a:gd name="csX2" fmla="*/ 1088596 w 3357899"/>
              <a:gd name="csY2" fmla="*/ 244431 h 2029877"/>
              <a:gd name="csX3" fmla="*/ 1745485 w 3357899"/>
              <a:gd name="csY3" fmla="*/ 161262 h 2029877"/>
              <a:gd name="csX4" fmla="*/ 2001447 w 3357899"/>
              <a:gd name="csY4" fmla="*/ 9397 h 2029877"/>
              <a:gd name="csX5" fmla="*/ 2318893 w 3357899"/>
              <a:gd name="csY5" fmla="*/ 116576 h 2029877"/>
              <a:gd name="csX6" fmla="*/ 2756508 w 3357899"/>
              <a:gd name="csY6" fmla="*/ 32421 h 2029877"/>
              <a:gd name="csX7" fmla="*/ 2978425 w 3357899"/>
              <a:gd name="csY7" fmla="*/ 262004 h 2029877"/>
              <a:gd name="csX8" fmla="*/ 3263224 w 3357899"/>
              <a:gd name="csY8" fmla="*/ 484821 h 2029877"/>
              <a:gd name="csX9" fmla="*/ 3250477 w 3357899"/>
              <a:gd name="csY9" fmla="*/ 726432 h 2029877"/>
              <a:gd name="csX10" fmla="*/ 3343596 w 3357899"/>
              <a:gd name="csY10" fmla="*/ 1095851 h 2029877"/>
              <a:gd name="csX11" fmla="*/ 2907380 w 3357899"/>
              <a:gd name="csY11" fmla="*/ 1419222 h 2029877"/>
              <a:gd name="csX12" fmla="*/ 2751223 w 3357899"/>
              <a:gd name="csY12" fmla="*/ 1696309 h 2029877"/>
              <a:gd name="csX13" fmla="*/ 2219555 w 3357899"/>
              <a:gd name="csY13" fmla="*/ 1729859 h 2029877"/>
              <a:gd name="csX14" fmla="*/ 1839615 w 3357899"/>
              <a:gd name="csY14" fmla="*/ 2025460 h 2029877"/>
              <a:gd name="csX15" fmla="*/ 1280976 w 3357899"/>
              <a:gd name="csY15" fmla="*/ 1845026 h 2029877"/>
              <a:gd name="csX16" fmla="*/ 451139 w 3357899"/>
              <a:gd name="csY16" fmla="*/ 1666754 h 2029877"/>
              <a:gd name="csX17" fmla="*/ 86279 w 3357899"/>
              <a:gd name="csY17" fmla="*/ 1468371 h 2029877"/>
              <a:gd name="csX18" fmla="*/ 164241 w 3357899"/>
              <a:gd name="csY18" fmla="*/ 1200587 h 2029877"/>
              <a:gd name="csX19" fmla="*/ -389 w 3357899"/>
              <a:gd name="csY19" fmla="*/ 925849 h 2029877"/>
              <a:gd name="csX20" fmla="*/ 300267 w 3357899"/>
              <a:gd name="csY20" fmla="*/ 681653 h 2029877"/>
              <a:gd name="csX21" fmla="*/ 303143 w 3357899"/>
              <a:gd name="csY21" fmla="*/ 675216 h 2029877"/>
              <a:gd name="csX0" fmla="*/ 3910716 w 3357899"/>
              <a:gd name="csY0" fmla="*/ 2101653 h 2029877"/>
              <a:gd name="csX1" fmla="*/ 3854331 w 3357899"/>
              <a:gd name="csY1" fmla="*/ 2158038 h 2029877"/>
              <a:gd name="csX2" fmla="*/ 3797946 w 3357899"/>
              <a:gd name="csY2" fmla="*/ 2101653 h 2029877"/>
              <a:gd name="csX3" fmla="*/ 3854331 w 3357899"/>
              <a:gd name="csY3" fmla="*/ 2045268 h 2029877"/>
              <a:gd name="csX4" fmla="*/ 3910716 w 3357899"/>
              <a:gd name="csY4" fmla="*/ 2101653 h 2029877"/>
              <a:gd name="csX0" fmla="*/ 3707010 w 3357899"/>
              <a:gd name="csY0" fmla="*/ 1971724 h 2029877"/>
              <a:gd name="csX1" fmla="*/ 3594239 w 3357899"/>
              <a:gd name="csY1" fmla="*/ 2084495 h 2029877"/>
              <a:gd name="csX2" fmla="*/ 3481468 w 3357899"/>
              <a:gd name="csY2" fmla="*/ 1971724 h 2029877"/>
              <a:gd name="csX3" fmla="*/ 3594239 w 3357899"/>
              <a:gd name="csY3" fmla="*/ 1858953 h 2029877"/>
              <a:gd name="csX4" fmla="*/ 3707010 w 3357899"/>
              <a:gd name="csY4" fmla="*/ 1971724 h 2029877"/>
              <a:gd name="csX0" fmla="*/ 3402420 w 3357899"/>
              <a:gd name="csY0" fmla="*/ 1791398 h 2029877"/>
              <a:gd name="csX1" fmla="*/ 3233264 w 3357899"/>
              <a:gd name="csY1" fmla="*/ 1960554 h 2029877"/>
              <a:gd name="csX2" fmla="*/ 3064108 w 3357899"/>
              <a:gd name="csY2" fmla="*/ 1791398 h 2029877"/>
              <a:gd name="csX3" fmla="*/ 3233264 w 3357899"/>
              <a:gd name="csY3" fmla="*/ 1622242 h 2029877"/>
              <a:gd name="csX4" fmla="*/ 3402420 w 3357899"/>
              <a:gd name="csY4" fmla="*/ 1791398 h 2029877"/>
              <a:gd name="csX0" fmla="*/ 364782 w 3357899"/>
              <a:gd name="csY0" fmla="*/ 1230002 h 2029877"/>
              <a:gd name="csX1" fmla="*/ 167894 w 3357899"/>
              <a:gd name="csY1" fmla="*/ 1192552 h 2029877"/>
              <a:gd name="csX2" fmla="*/ 538507 w 3357899"/>
              <a:gd name="csY2" fmla="*/ 1639830 h 2029877"/>
              <a:gd name="csX3" fmla="*/ 452383 w 3357899"/>
              <a:gd name="csY3" fmla="*/ 1657732 h 2029877"/>
              <a:gd name="csX4" fmla="*/ 1280820 w 3357899"/>
              <a:gd name="csY4" fmla="*/ 1836756 h 2029877"/>
              <a:gd name="csX5" fmla="*/ 1228897 w 3357899"/>
              <a:gd name="csY5" fmla="*/ 1754997 h 2029877"/>
              <a:gd name="csX6" fmla="*/ 2240698 w 3357899"/>
              <a:gd name="csY6" fmla="*/ 1632876 h 2029877"/>
              <a:gd name="csX7" fmla="*/ 2219944 w 3357899"/>
              <a:gd name="csY7" fmla="*/ 1722576 h 2029877"/>
              <a:gd name="csX8" fmla="*/ 2652817 w 3357899"/>
              <a:gd name="csY8" fmla="*/ 1078560 h 2029877"/>
              <a:gd name="csX9" fmla="*/ 2905515 w 3357899"/>
              <a:gd name="csY9" fmla="*/ 1413865 h 2029877"/>
              <a:gd name="csX10" fmla="*/ 3248922 w 3357899"/>
              <a:gd name="csY10" fmla="*/ 721452 h 2029877"/>
              <a:gd name="csX11" fmla="*/ 3136370 w 3357899"/>
              <a:gd name="csY11" fmla="*/ 847191 h 2029877"/>
              <a:gd name="csX12" fmla="*/ 2978891 w 3357899"/>
              <a:gd name="csY12" fmla="*/ 254956 h 2029877"/>
              <a:gd name="csX13" fmla="*/ 2984799 w 3357899"/>
              <a:gd name="csY13" fmla="*/ 314349 h 2029877"/>
              <a:gd name="csX14" fmla="*/ 2260208 w 3357899"/>
              <a:gd name="csY14" fmla="*/ 185696 h 2029877"/>
              <a:gd name="csX15" fmla="*/ 2317883 w 3357899"/>
              <a:gd name="csY15" fmla="*/ 109951 h 2029877"/>
              <a:gd name="csX16" fmla="*/ 1721000 w 3357899"/>
              <a:gd name="csY16" fmla="*/ 221782 h 2029877"/>
              <a:gd name="csX17" fmla="*/ 1748905 w 3357899"/>
              <a:gd name="csY17" fmla="*/ 156469 h 2029877"/>
              <a:gd name="csX18" fmla="*/ 1088208 w 3357899"/>
              <a:gd name="csY18" fmla="*/ 243961 h 2029877"/>
              <a:gd name="csX19" fmla="*/ 1189255 w 3357899"/>
              <a:gd name="csY19" fmla="*/ 307300 h 2029877"/>
              <a:gd name="csX20" fmla="*/ 320788 w 3357899"/>
              <a:gd name="csY20" fmla="*/ 741891 h 2029877"/>
              <a:gd name="csX21" fmla="*/ 303143 w 3357899"/>
              <a:gd name="csY21" fmla="*/ 675216 h 202987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3357899" h="2029877" extrusionOk="0">
                <a:moveTo>
                  <a:pt x="303143" y="675216"/>
                </a:moveTo>
                <a:cubicBezTo>
                  <a:pt x="260781" y="534600"/>
                  <a:pt x="293405" y="433364"/>
                  <a:pt x="437070" y="324545"/>
                </a:cubicBezTo>
                <a:cubicBezTo>
                  <a:pt x="629170" y="180303"/>
                  <a:pt x="811456" y="143800"/>
                  <a:pt x="1088596" y="244431"/>
                </a:cubicBezTo>
                <a:cubicBezTo>
                  <a:pt x="1164453" y="95624"/>
                  <a:pt x="1536774" y="62520"/>
                  <a:pt x="1745485" y="161262"/>
                </a:cubicBezTo>
                <a:cubicBezTo>
                  <a:pt x="1777190" y="69166"/>
                  <a:pt x="1893618" y="23526"/>
                  <a:pt x="2001447" y="9397"/>
                </a:cubicBezTo>
                <a:cubicBezTo>
                  <a:pt x="2140274" y="-2746"/>
                  <a:pt x="2251505" y="21617"/>
                  <a:pt x="2318893" y="116576"/>
                </a:cubicBezTo>
                <a:cubicBezTo>
                  <a:pt x="2412444" y="10421"/>
                  <a:pt x="2569437" y="10929"/>
                  <a:pt x="2756508" y="32421"/>
                </a:cubicBezTo>
                <a:cubicBezTo>
                  <a:pt x="2870238" y="49980"/>
                  <a:pt x="2951881" y="165536"/>
                  <a:pt x="2978425" y="262004"/>
                </a:cubicBezTo>
                <a:cubicBezTo>
                  <a:pt x="3123699" y="298305"/>
                  <a:pt x="3252166" y="383616"/>
                  <a:pt x="3263224" y="484821"/>
                </a:cubicBezTo>
                <a:cubicBezTo>
                  <a:pt x="3282971" y="562025"/>
                  <a:pt x="3306146" y="662805"/>
                  <a:pt x="3250477" y="726432"/>
                </a:cubicBezTo>
                <a:cubicBezTo>
                  <a:pt x="3368829" y="861675"/>
                  <a:pt x="3383843" y="978569"/>
                  <a:pt x="3343596" y="1095851"/>
                </a:cubicBezTo>
                <a:cubicBezTo>
                  <a:pt x="3306519" y="1289618"/>
                  <a:pt x="3153665" y="1436639"/>
                  <a:pt x="2907380" y="1419222"/>
                </a:cubicBezTo>
                <a:cubicBezTo>
                  <a:pt x="2922820" y="1511341"/>
                  <a:pt x="2856001" y="1595688"/>
                  <a:pt x="2751223" y="1696309"/>
                </a:cubicBezTo>
                <a:cubicBezTo>
                  <a:pt x="2578321" y="1805883"/>
                  <a:pt x="2344239" y="1786340"/>
                  <a:pt x="2219555" y="1729859"/>
                </a:cubicBezTo>
                <a:cubicBezTo>
                  <a:pt x="2125439" y="1874226"/>
                  <a:pt x="2011704" y="1970904"/>
                  <a:pt x="1839615" y="2025460"/>
                </a:cubicBezTo>
                <a:cubicBezTo>
                  <a:pt x="1629143" y="2025395"/>
                  <a:pt x="1388769" y="2004077"/>
                  <a:pt x="1280976" y="1845026"/>
                </a:cubicBezTo>
                <a:cubicBezTo>
                  <a:pt x="955273" y="2055078"/>
                  <a:pt x="646178" y="1928293"/>
                  <a:pt x="451139" y="1666754"/>
                </a:cubicBezTo>
                <a:cubicBezTo>
                  <a:pt x="286309" y="1694729"/>
                  <a:pt x="151210" y="1587634"/>
                  <a:pt x="86279" y="1468371"/>
                </a:cubicBezTo>
                <a:cubicBezTo>
                  <a:pt x="42146" y="1390945"/>
                  <a:pt x="56629" y="1273665"/>
                  <a:pt x="164241" y="1200587"/>
                </a:cubicBezTo>
                <a:cubicBezTo>
                  <a:pt x="54711" y="1157405"/>
                  <a:pt x="-23288" y="1039961"/>
                  <a:pt x="-389" y="925849"/>
                </a:cubicBezTo>
                <a:cubicBezTo>
                  <a:pt x="26410" y="751601"/>
                  <a:pt x="129175" y="694191"/>
                  <a:pt x="300267" y="681653"/>
                </a:cubicBezTo>
                <a:cubicBezTo>
                  <a:pt x="301418" y="679679"/>
                  <a:pt x="302190" y="677439"/>
                  <a:pt x="303143" y="675216"/>
                </a:cubicBezTo>
                <a:close/>
              </a:path>
              <a:path w="3357899" h="2029877" extrusionOk="0">
                <a:moveTo>
                  <a:pt x="3910716" y="2101653"/>
                </a:moveTo>
                <a:cubicBezTo>
                  <a:pt x="3910044" y="2134143"/>
                  <a:pt x="3881049" y="2152169"/>
                  <a:pt x="3854331" y="2158038"/>
                </a:cubicBezTo>
                <a:cubicBezTo>
                  <a:pt x="3831602" y="2160674"/>
                  <a:pt x="3797692" y="2127518"/>
                  <a:pt x="3797946" y="2101653"/>
                </a:cubicBezTo>
                <a:cubicBezTo>
                  <a:pt x="3799219" y="2071314"/>
                  <a:pt x="3821156" y="2045714"/>
                  <a:pt x="3854331" y="2045268"/>
                </a:cubicBezTo>
                <a:cubicBezTo>
                  <a:pt x="3883327" y="2051954"/>
                  <a:pt x="3909101" y="2065426"/>
                  <a:pt x="3910716" y="2101653"/>
                </a:cubicBezTo>
                <a:close/>
              </a:path>
              <a:path w="3357899" h="2029877" extrusionOk="0">
                <a:moveTo>
                  <a:pt x="3707010" y="1971724"/>
                </a:moveTo>
                <a:cubicBezTo>
                  <a:pt x="3711890" y="2030341"/>
                  <a:pt x="3659121" y="2079980"/>
                  <a:pt x="3594239" y="2084495"/>
                </a:cubicBezTo>
                <a:cubicBezTo>
                  <a:pt x="3521305" y="2080412"/>
                  <a:pt x="3485131" y="2030404"/>
                  <a:pt x="3481468" y="1971724"/>
                </a:cubicBezTo>
                <a:cubicBezTo>
                  <a:pt x="3466079" y="1918071"/>
                  <a:pt x="3537936" y="1875152"/>
                  <a:pt x="3594239" y="1858953"/>
                </a:cubicBezTo>
                <a:cubicBezTo>
                  <a:pt x="3663990" y="1857471"/>
                  <a:pt x="3702812" y="1925153"/>
                  <a:pt x="3707010" y="1971724"/>
                </a:cubicBezTo>
                <a:close/>
              </a:path>
              <a:path w="3357899" h="2029877" extrusionOk="0">
                <a:moveTo>
                  <a:pt x="3402420" y="1791398"/>
                </a:moveTo>
                <a:cubicBezTo>
                  <a:pt x="3422565" y="1890598"/>
                  <a:pt x="3322911" y="1948248"/>
                  <a:pt x="3233264" y="1960554"/>
                </a:cubicBezTo>
                <a:cubicBezTo>
                  <a:pt x="3151024" y="1960909"/>
                  <a:pt x="3069039" y="1889929"/>
                  <a:pt x="3064108" y="1791398"/>
                </a:cubicBezTo>
                <a:cubicBezTo>
                  <a:pt x="3077905" y="1711187"/>
                  <a:pt x="3144037" y="1632497"/>
                  <a:pt x="3233264" y="1622242"/>
                </a:cubicBezTo>
                <a:cubicBezTo>
                  <a:pt x="3333394" y="1628878"/>
                  <a:pt x="3393307" y="1685790"/>
                  <a:pt x="3402420" y="1791398"/>
                </a:cubicBezTo>
                <a:close/>
              </a:path>
              <a:path w="3357899" h="2029877" fill="none" extrusionOk="0">
                <a:moveTo>
                  <a:pt x="364782" y="1230002"/>
                </a:moveTo>
                <a:cubicBezTo>
                  <a:pt x="287515" y="1242911"/>
                  <a:pt x="230641" y="1222093"/>
                  <a:pt x="167894" y="1192552"/>
                </a:cubicBezTo>
                <a:moveTo>
                  <a:pt x="538507" y="1639830"/>
                </a:moveTo>
                <a:cubicBezTo>
                  <a:pt x="513839" y="1645774"/>
                  <a:pt x="478981" y="1649664"/>
                  <a:pt x="452383" y="1657732"/>
                </a:cubicBezTo>
                <a:moveTo>
                  <a:pt x="1280820" y="1836756"/>
                </a:moveTo>
                <a:cubicBezTo>
                  <a:pt x="1254726" y="1813583"/>
                  <a:pt x="1242710" y="1784539"/>
                  <a:pt x="1228897" y="1754997"/>
                </a:cubicBezTo>
                <a:moveTo>
                  <a:pt x="2240698" y="1632876"/>
                </a:moveTo>
                <a:cubicBezTo>
                  <a:pt x="2234359" y="1659494"/>
                  <a:pt x="2234309" y="1689411"/>
                  <a:pt x="2219944" y="1722576"/>
                </a:cubicBezTo>
                <a:moveTo>
                  <a:pt x="2652817" y="1078560"/>
                </a:moveTo>
                <a:cubicBezTo>
                  <a:pt x="2830951" y="1168455"/>
                  <a:pt x="2933619" y="1275976"/>
                  <a:pt x="2905515" y="1413865"/>
                </a:cubicBezTo>
                <a:moveTo>
                  <a:pt x="3248922" y="721452"/>
                </a:moveTo>
                <a:cubicBezTo>
                  <a:pt x="3210187" y="774872"/>
                  <a:pt x="3184903" y="803317"/>
                  <a:pt x="3136370" y="847191"/>
                </a:cubicBezTo>
                <a:moveTo>
                  <a:pt x="2978891" y="254956"/>
                </a:moveTo>
                <a:cubicBezTo>
                  <a:pt x="2983580" y="270364"/>
                  <a:pt x="2986881" y="289418"/>
                  <a:pt x="2984799" y="314349"/>
                </a:cubicBezTo>
                <a:moveTo>
                  <a:pt x="2260208" y="185696"/>
                </a:moveTo>
                <a:cubicBezTo>
                  <a:pt x="2269679" y="158709"/>
                  <a:pt x="2296202" y="129753"/>
                  <a:pt x="2317883" y="109951"/>
                </a:cubicBezTo>
                <a:moveTo>
                  <a:pt x="1721000" y="221782"/>
                </a:moveTo>
                <a:cubicBezTo>
                  <a:pt x="1732308" y="194946"/>
                  <a:pt x="1740302" y="176887"/>
                  <a:pt x="1748905" y="156469"/>
                </a:cubicBezTo>
                <a:moveTo>
                  <a:pt x="1088208" y="243961"/>
                </a:moveTo>
                <a:cubicBezTo>
                  <a:pt x="1127337" y="252179"/>
                  <a:pt x="1160828" y="275243"/>
                  <a:pt x="1189255" y="307300"/>
                </a:cubicBezTo>
                <a:moveTo>
                  <a:pt x="320788" y="741891"/>
                </a:moveTo>
                <a:cubicBezTo>
                  <a:pt x="312324" y="722362"/>
                  <a:pt x="305758" y="696621"/>
                  <a:pt x="303143" y="675216"/>
                </a:cubicBezTo>
              </a:path>
            </a:pathLst>
          </a:custGeom>
          <a:noFill/>
          <a:ln w="28575">
            <a:solidFill>
              <a:schemeClr val="tx1"/>
            </a:solidFill>
            <a:extLst>
              <a:ext uri="{C807C97D-BFC1-408E-A445-0C87EB9F89A2}">
                <ask:lineSketchStyleProps xmlns:ask="http://schemas.microsoft.com/office/drawing/2018/sketchyshapes" sd="1219033472">
                  <a:prstGeom prst="cloudCallout">
                    <a:avLst>
                      <a:gd name="adj1" fmla="val 64784"/>
                      <a:gd name="adj2" fmla="val 53536"/>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Half hour?</a:t>
            </a:r>
          </a:p>
          <a:p>
            <a:pPr algn="ctr"/>
            <a:r>
              <a:rPr lang="en-US" sz="2400">
                <a:solidFill>
                  <a:schemeClr val="tx1"/>
                </a:solidFill>
                <a:latin typeface="Arial" panose="020B0604020202020204" pitchFamily="34" charset="0"/>
                <a:cs typeface="Arial" panose="020B0604020202020204" pitchFamily="34" charset="0"/>
              </a:rPr>
              <a:t>Full hour?</a:t>
            </a:r>
          </a:p>
        </p:txBody>
      </p:sp>
      <p:sp>
        <p:nvSpPr>
          <p:cNvPr id="6" name="Cloud Callout 5">
            <a:extLst>
              <a:ext uri="{FF2B5EF4-FFF2-40B4-BE49-F238E27FC236}">
                <a16:creationId xmlns:a16="http://schemas.microsoft.com/office/drawing/2014/main" id="{B412DAB2-BDD5-B6C4-26D7-C0E527571E24}"/>
              </a:ext>
            </a:extLst>
          </p:cNvPr>
          <p:cNvSpPr/>
          <p:nvPr/>
        </p:nvSpPr>
        <p:spPr>
          <a:xfrm>
            <a:off x="6274131" y="753399"/>
            <a:ext cx="2263270" cy="1443213"/>
          </a:xfrm>
          <a:custGeom>
            <a:avLst/>
            <a:gdLst>
              <a:gd name="csX0" fmla="*/ 204322 w 2263270"/>
              <a:gd name="csY0" fmla="*/ 480068 h 1443213"/>
              <a:gd name="csX1" fmla="*/ 294591 w 2263270"/>
              <a:gd name="csY1" fmla="*/ 230747 h 1443213"/>
              <a:gd name="csX2" fmla="*/ 733729 w 2263270"/>
              <a:gd name="csY2" fmla="*/ 173786 h 1443213"/>
              <a:gd name="csX3" fmla="*/ 1176481 w 2263270"/>
              <a:gd name="csY3" fmla="*/ 114655 h 1443213"/>
              <a:gd name="csX4" fmla="*/ 1349003 w 2263270"/>
              <a:gd name="csY4" fmla="*/ 6681 h 1443213"/>
              <a:gd name="csX5" fmla="*/ 1562966 w 2263270"/>
              <a:gd name="csY5" fmla="*/ 82884 h 1443213"/>
              <a:gd name="csX6" fmla="*/ 1857924 w 2263270"/>
              <a:gd name="csY6" fmla="*/ 23051 h 1443213"/>
              <a:gd name="csX7" fmla="*/ 2007499 w 2263270"/>
              <a:gd name="csY7" fmla="*/ 186281 h 1443213"/>
              <a:gd name="csX8" fmla="*/ 2199458 w 2263270"/>
              <a:gd name="csY8" fmla="*/ 344700 h 1443213"/>
              <a:gd name="csX9" fmla="*/ 2190866 w 2263270"/>
              <a:gd name="csY9" fmla="*/ 516483 h 1443213"/>
              <a:gd name="csX10" fmla="*/ 2253630 w 2263270"/>
              <a:gd name="csY10" fmla="*/ 779134 h 1443213"/>
              <a:gd name="csX11" fmla="*/ 1959614 w 2263270"/>
              <a:gd name="csY11" fmla="*/ 1009046 h 1443213"/>
              <a:gd name="csX12" fmla="*/ 1854362 w 2263270"/>
              <a:gd name="csY12" fmla="*/ 1206051 h 1443213"/>
              <a:gd name="csX13" fmla="*/ 1496010 w 2263270"/>
              <a:gd name="csY13" fmla="*/ 1229904 h 1443213"/>
              <a:gd name="csX14" fmla="*/ 1239926 w 2263270"/>
              <a:gd name="csY14" fmla="*/ 1440072 h 1443213"/>
              <a:gd name="csX15" fmla="*/ 863395 w 2263270"/>
              <a:gd name="csY15" fmla="*/ 1311787 h 1443213"/>
              <a:gd name="csX16" fmla="*/ 304074 w 2263270"/>
              <a:gd name="csY16" fmla="*/ 1185038 h 1443213"/>
              <a:gd name="csX17" fmla="*/ 58153 w 2263270"/>
              <a:gd name="csY17" fmla="*/ 1043990 h 1443213"/>
              <a:gd name="csX18" fmla="*/ 110701 w 2263270"/>
              <a:gd name="csY18" fmla="*/ 853600 h 1443213"/>
              <a:gd name="csX19" fmla="*/ -262 w 2263270"/>
              <a:gd name="csY19" fmla="*/ 658265 h 1443213"/>
              <a:gd name="csX20" fmla="*/ 202384 w 2263270"/>
              <a:gd name="csY20" fmla="*/ 484645 h 1443213"/>
              <a:gd name="csX21" fmla="*/ 204322 w 2263270"/>
              <a:gd name="csY21" fmla="*/ 480068 h 1443213"/>
              <a:gd name="csX0" fmla="*/ 144064 w 2263270"/>
              <a:gd name="csY0" fmla="*/ 1993250 h 1443213"/>
              <a:gd name="csX1" fmla="*/ 103975 w 2263270"/>
              <a:gd name="csY1" fmla="*/ 2033339 h 1443213"/>
              <a:gd name="csX2" fmla="*/ 63886 w 2263270"/>
              <a:gd name="csY2" fmla="*/ 1993250 h 1443213"/>
              <a:gd name="csX3" fmla="*/ 103975 w 2263270"/>
              <a:gd name="csY3" fmla="*/ 1953161 h 1443213"/>
              <a:gd name="csX4" fmla="*/ 144064 w 2263270"/>
              <a:gd name="csY4" fmla="*/ 1993250 h 1443213"/>
              <a:gd name="csX0" fmla="*/ 337116 w 2263270"/>
              <a:gd name="csY0" fmla="*/ 1803971 h 1443213"/>
              <a:gd name="csX1" fmla="*/ 256937 w 2263270"/>
              <a:gd name="csY1" fmla="*/ 1884150 h 1443213"/>
              <a:gd name="csX2" fmla="*/ 176758 w 2263270"/>
              <a:gd name="csY2" fmla="*/ 1803971 h 1443213"/>
              <a:gd name="csX3" fmla="*/ 256937 w 2263270"/>
              <a:gd name="csY3" fmla="*/ 1723792 h 1443213"/>
              <a:gd name="csX4" fmla="*/ 337116 w 2263270"/>
              <a:gd name="csY4" fmla="*/ 1803971 h 1443213"/>
              <a:gd name="csX0" fmla="*/ 580565 w 2263270"/>
              <a:gd name="csY0" fmla="*/ 1552331 h 1443213"/>
              <a:gd name="csX1" fmla="*/ 460297 w 2263270"/>
              <a:gd name="csY1" fmla="*/ 1672599 h 1443213"/>
              <a:gd name="csX2" fmla="*/ 340029 w 2263270"/>
              <a:gd name="csY2" fmla="*/ 1552331 h 1443213"/>
              <a:gd name="csX3" fmla="*/ 460297 w 2263270"/>
              <a:gd name="csY3" fmla="*/ 1432063 h 1443213"/>
              <a:gd name="csX4" fmla="*/ 580565 w 2263270"/>
              <a:gd name="csY4" fmla="*/ 1552331 h 1443213"/>
              <a:gd name="csX0" fmla="*/ 245868 w 2263270"/>
              <a:gd name="csY0" fmla="*/ 874513 h 1443213"/>
              <a:gd name="csX1" fmla="*/ 113163 w 2263270"/>
              <a:gd name="csY1" fmla="*/ 847887 h 1443213"/>
              <a:gd name="csX2" fmla="*/ 362961 w 2263270"/>
              <a:gd name="csY2" fmla="*/ 1165895 h 1443213"/>
              <a:gd name="csX3" fmla="*/ 304912 w 2263270"/>
              <a:gd name="csY3" fmla="*/ 1178623 h 1443213"/>
              <a:gd name="csX4" fmla="*/ 863290 w 2263270"/>
              <a:gd name="csY4" fmla="*/ 1305907 h 1443213"/>
              <a:gd name="csX5" fmla="*/ 828293 w 2263270"/>
              <a:gd name="csY5" fmla="*/ 1247777 h 1443213"/>
              <a:gd name="csX6" fmla="*/ 1510261 w 2263270"/>
              <a:gd name="csY6" fmla="*/ 1160951 h 1443213"/>
              <a:gd name="csX7" fmla="*/ 1496272 w 2263270"/>
              <a:gd name="csY7" fmla="*/ 1224726 h 1443213"/>
              <a:gd name="csX8" fmla="*/ 1788035 w 2263270"/>
              <a:gd name="csY8" fmla="*/ 766840 h 1443213"/>
              <a:gd name="csX9" fmla="*/ 1958357 w 2263270"/>
              <a:gd name="csY9" fmla="*/ 1005237 h 1443213"/>
              <a:gd name="csX10" fmla="*/ 2189818 w 2263270"/>
              <a:gd name="csY10" fmla="*/ 512941 h 1443213"/>
              <a:gd name="csX11" fmla="*/ 2113957 w 2263270"/>
              <a:gd name="csY11" fmla="*/ 602340 h 1443213"/>
              <a:gd name="csX12" fmla="*/ 2007813 w 2263270"/>
              <a:gd name="csY12" fmla="*/ 181270 h 1443213"/>
              <a:gd name="csX13" fmla="*/ 2011795 w 2263270"/>
              <a:gd name="csY13" fmla="*/ 223497 h 1443213"/>
              <a:gd name="csX14" fmla="*/ 1523411 w 2263270"/>
              <a:gd name="csY14" fmla="*/ 132027 h 1443213"/>
              <a:gd name="csX15" fmla="*/ 1562284 w 2263270"/>
              <a:gd name="csY15" fmla="*/ 78174 h 1443213"/>
              <a:gd name="csX16" fmla="*/ 1159978 w 2263270"/>
              <a:gd name="csY16" fmla="*/ 157684 h 1443213"/>
              <a:gd name="csX17" fmla="*/ 1178786 w 2263270"/>
              <a:gd name="csY17" fmla="*/ 111247 h 1443213"/>
              <a:gd name="csX18" fmla="*/ 733467 w 2263270"/>
              <a:gd name="csY18" fmla="*/ 173452 h 1443213"/>
              <a:gd name="csX19" fmla="*/ 801574 w 2263270"/>
              <a:gd name="csY19" fmla="*/ 218486 h 1443213"/>
              <a:gd name="csX20" fmla="*/ 216215 w 2263270"/>
              <a:gd name="csY20" fmla="*/ 527474 h 1443213"/>
              <a:gd name="csX21" fmla="*/ 204322 w 2263270"/>
              <a:gd name="csY21" fmla="*/ 480068 h 14432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263270" h="1443213" extrusionOk="0">
                <a:moveTo>
                  <a:pt x="204322" y="480068"/>
                </a:moveTo>
                <a:cubicBezTo>
                  <a:pt x="172447" y="378529"/>
                  <a:pt x="205227" y="304789"/>
                  <a:pt x="294591" y="230747"/>
                </a:cubicBezTo>
                <a:cubicBezTo>
                  <a:pt x="419741" y="127088"/>
                  <a:pt x="580504" y="101097"/>
                  <a:pt x="733729" y="173786"/>
                </a:cubicBezTo>
                <a:cubicBezTo>
                  <a:pt x="795699" y="55444"/>
                  <a:pt x="1034109" y="51558"/>
                  <a:pt x="1176481" y="114655"/>
                </a:cubicBezTo>
                <a:cubicBezTo>
                  <a:pt x="1193521" y="47175"/>
                  <a:pt x="1286366" y="21478"/>
                  <a:pt x="1349003" y="6681"/>
                </a:cubicBezTo>
                <a:cubicBezTo>
                  <a:pt x="1444216" y="-1833"/>
                  <a:pt x="1517694" y="15599"/>
                  <a:pt x="1562966" y="82884"/>
                </a:cubicBezTo>
                <a:cubicBezTo>
                  <a:pt x="1626436" y="7551"/>
                  <a:pt x="1738674" y="129"/>
                  <a:pt x="1857924" y="23051"/>
                </a:cubicBezTo>
                <a:cubicBezTo>
                  <a:pt x="1934618" y="36770"/>
                  <a:pt x="1981146" y="129241"/>
                  <a:pt x="2007499" y="186281"/>
                </a:cubicBezTo>
                <a:cubicBezTo>
                  <a:pt x="2114571" y="216989"/>
                  <a:pt x="2172277" y="267713"/>
                  <a:pt x="2199458" y="344700"/>
                </a:cubicBezTo>
                <a:cubicBezTo>
                  <a:pt x="2211052" y="399385"/>
                  <a:pt x="2227099" y="469714"/>
                  <a:pt x="2190866" y="516483"/>
                </a:cubicBezTo>
                <a:cubicBezTo>
                  <a:pt x="2271150" y="612282"/>
                  <a:pt x="2280246" y="690062"/>
                  <a:pt x="2253630" y="779134"/>
                </a:cubicBezTo>
                <a:cubicBezTo>
                  <a:pt x="2224459" y="909607"/>
                  <a:pt x="2128174" y="1023002"/>
                  <a:pt x="1959614" y="1009046"/>
                </a:cubicBezTo>
                <a:cubicBezTo>
                  <a:pt x="1960661" y="1083268"/>
                  <a:pt x="1924120" y="1139728"/>
                  <a:pt x="1854362" y="1206051"/>
                </a:cubicBezTo>
                <a:cubicBezTo>
                  <a:pt x="1726642" y="1285649"/>
                  <a:pt x="1586087" y="1275308"/>
                  <a:pt x="1496010" y="1229904"/>
                </a:cubicBezTo>
                <a:cubicBezTo>
                  <a:pt x="1425012" y="1332116"/>
                  <a:pt x="1351563" y="1393102"/>
                  <a:pt x="1239926" y="1440072"/>
                </a:cubicBezTo>
                <a:cubicBezTo>
                  <a:pt x="1097580" y="1448152"/>
                  <a:pt x="926151" y="1430340"/>
                  <a:pt x="863395" y="1311787"/>
                </a:cubicBezTo>
                <a:cubicBezTo>
                  <a:pt x="646073" y="1454709"/>
                  <a:pt x="429283" y="1365582"/>
                  <a:pt x="304074" y="1185038"/>
                </a:cubicBezTo>
                <a:cubicBezTo>
                  <a:pt x="192341" y="1219568"/>
                  <a:pt x="94825" y="1133400"/>
                  <a:pt x="58153" y="1043990"/>
                </a:cubicBezTo>
                <a:cubicBezTo>
                  <a:pt x="25248" y="993332"/>
                  <a:pt x="48956" y="904931"/>
                  <a:pt x="110701" y="853600"/>
                </a:cubicBezTo>
                <a:cubicBezTo>
                  <a:pt x="34976" y="818654"/>
                  <a:pt x="-19968" y="741518"/>
                  <a:pt x="-262" y="658265"/>
                </a:cubicBezTo>
                <a:cubicBezTo>
                  <a:pt x="13845" y="558657"/>
                  <a:pt x="67667" y="492492"/>
                  <a:pt x="202384" y="484645"/>
                </a:cubicBezTo>
                <a:cubicBezTo>
                  <a:pt x="203049" y="483139"/>
                  <a:pt x="203625" y="481813"/>
                  <a:pt x="204322" y="480068"/>
                </a:cubicBezTo>
                <a:close/>
              </a:path>
              <a:path w="2263270" h="1443213" extrusionOk="0">
                <a:moveTo>
                  <a:pt x="144064" y="1993250"/>
                </a:moveTo>
                <a:cubicBezTo>
                  <a:pt x="141207" y="2021125"/>
                  <a:pt x="125534" y="2032566"/>
                  <a:pt x="103975" y="2033339"/>
                </a:cubicBezTo>
                <a:cubicBezTo>
                  <a:pt x="83121" y="2033742"/>
                  <a:pt x="63612" y="2009709"/>
                  <a:pt x="63886" y="1993250"/>
                </a:cubicBezTo>
                <a:cubicBezTo>
                  <a:pt x="64714" y="1971630"/>
                  <a:pt x="79911" y="1953583"/>
                  <a:pt x="103975" y="1953161"/>
                </a:cubicBezTo>
                <a:cubicBezTo>
                  <a:pt x="125211" y="1955982"/>
                  <a:pt x="143500" y="1969334"/>
                  <a:pt x="144064" y="1993250"/>
                </a:cubicBezTo>
                <a:close/>
              </a:path>
              <a:path w="2263270" h="1443213" extrusionOk="0">
                <a:moveTo>
                  <a:pt x="337116" y="1803971"/>
                </a:moveTo>
                <a:cubicBezTo>
                  <a:pt x="341184" y="1845197"/>
                  <a:pt x="305058" y="1877485"/>
                  <a:pt x="256937" y="1884150"/>
                </a:cubicBezTo>
                <a:cubicBezTo>
                  <a:pt x="200470" y="1879479"/>
                  <a:pt x="181400" y="1843688"/>
                  <a:pt x="176758" y="1803971"/>
                </a:cubicBezTo>
                <a:cubicBezTo>
                  <a:pt x="168436" y="1764355"/>
                  <a:pt x="213091" y="1724972"/>
                  <a:pt x="256937" y="1723792"/>
                </a:cubicBezTo>
                <a:cubicBezTo>
                  <a:pt x="312807" y="1721492"/>
                  <a:pt x="335177" y="1766944"/>
                  <a:pt x="337116" y="1803971"/>
                </a:cubicBezTo>
                <a:close/>
              </a:path>
              <a:path w="2263270" h="1443213" extrusionOk="0">
                <a:moveTo>
                  <a:pt x="580565" y="1552331"/>
                </a:moveTo>
                <a:cubicBezTo>
                  <a:pt x="599280" y="1624121"/>
                  <a:pt x="525822" y="1669674"/>
                  <a:pt x="460297" y="1672599"/>
                </a:cubicBezTo>
                <a:cubicBezTo>
                  <a:pt x="402566" y="1672875"/>
                  <a:pt x="342716" y="1621537"/>
                  <a:pt x="340029" y="1552331"/>
                </a:cubicBezTo>
                <a:cubicBezTo>
                  <a:pt x="345898" y="1491529"/>
                  <a:pt x="396500" y="1438479"/>
                  <a:pt x="460297" y="1432063"/>
                </a:cubicBezTo>
                <a:cubicBezTo>
                  <a:pt x="531812" y="1437101"/>
                  <a:pt x="571259" y="1473465"/>
                  <a:pt x="580565" y="1552331"/>
                </a:cubicBezTo>
                <a:close/>
              </a:path>
              <a:path w="2263270" h="1443213" fill="none" extrusionOk="0">
                <a:moveTo>
                  <a:pt x="245868" y="874513"/>
                </a:moveTo>
                <a:cubicBezTo>
                  <a:pt x="192799" y="884359"/>
                  <a:pt x="159200" y="869703"/>
                  <a:pt x="113163" y="847887"/>
                </a:cubicBezTo>
                <a:moveTo>
                  <a:pt x="362961" y="1165895"/>
                </a:moveTo>
                <a:cubicBezTo>
                  <a:pt x="345477" y="1171152"/>
                  <a:pt x="323650" y="1174528"/>
                  <a:pt x="304912" y="1178623"/>
                </a:cubicBezTo>
                <a:moveTo>
                  <a:pt x="863290" y="1305907"/>
                </a:moveTo>
                <a:cubicBezTo>
                  <a:pt x="845819" y="1289285"/>
                  <a:pt x="837787" y="1271493"/>
                  <a:pt x="828293" y="1247777"/>
                </a:cubicBezTo>
                <a:moveTo>
                  <a:pt x="1510261" y="1160951"/>
                </a:moveTo>
                <a:cubicBezTo>
                  <a:pt x="1504353" y="1178145"/>
                  <a:pt x="1507274" y="1199864"/>
                  <a:pt x="1496272" y="1224726"/>
                </a:cubicBezTo>
                <a:moveTo>
                  <a:pt x="1788035" y="766840"/>
                </a:moveTo>
                <a:cubicBezTo>
                  <a:pt x="1898929" y="818462"/>
                  <a:pt x="1980332" y="907550"/>
                  <a:pt x="1958357" y="1005237"/>
                </a:cubicBezTo>
                <a:moveTo>
                  <a:pt x="2189818" y="512941"/>
                </a:moveTo>
                <a:cubicBezTo>
                  <a:pt x="2170387" y="548298"/>
                  <a:pt x="2146624" y="569980"/>
                  <a:pt x="2113957" y="602340"/>
                </a:cubicBezTo>
                <a:moveTo>
                  <a:pt x="2007813" y="181270"/>
                </a:moveTo>
                <a:cubicBezTo>
                  <a:pt x="2010856" y="193574"/>
                  <a:pt x="2013349" y="205514"/>
                  <a:pt x="2011795" y="223497"/>
                </a:cubicBezTo>
                <a:moveTo>
                  <a:pt x="1523411" y="132027"/>
                </a:moveTo>
                <a:cubicBezTo>
                  <a:pt x="1531325" y="112705"/>
                  <a:pt x="1547244" y="93031"/>
                  <a:pt x="1562284" y="78174"/>
                </a:cubicBezTo>
                <a:moveTo>
                  <a:pt x="1159978" y="157684"/>
                </a:moveTo>
                <a:cubicBezTo>
                  <a:pt x="1165421" y="140472"/>
                  <a:pt x="1172598" y="125806"/>
                  <a:pt x="1178786" y="111247"/>
                </a:cubicBezTo>
                <a:moveTo>
                  <a:pt x="733467" y="173452"/>
                </a:moveTo>
                <a:cubicBezTo>
                  <a:pt x="758821" y="183592"/>
                  <a:pt x="782805" y="194506"/>
                  <a:pt x="801574" y="218486"/>
                </a:cubicBezTo>
                <a:moveTo>
                  <a:pt x="216215" y="527474"/>
                </a:moveTo>
                <a:cubicBezTo>
                  <a:pt x="210230" y="514901"/>
                  <a:pt x="205676" y="494893"/>
                  <a:pt x="204322" y="480068"/>
                </a:cubicBezTo>
              </a:path>
            </a:pathLst>
          </a:custGeom>
          <a:noFill/>
          <a:ln w="28575">
            <a:solidFill>
              <a:schemeClr val="tx1"/>
            </a:solidFill>
            <a:extLst>
              <a:ext uri="{C807C97D-BFC1-408E-A445-0C87EB9F89A2}">
                <ask:lineSketchStyleProps xmlns:ask="http://schemas.microsoft.com/office/drawing/2018/sketchyshapes" sd="1219033472">
                  <a:prstGeom prst="cloudCallout">
                    <a:avLst>
                      <a:gd name="adj1" fmla="val -45406"/>
                      <a:gd name="adj2" fmla="val 88112"/>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Weekly?</a:t>
            </a:r>
          </a:p>
          <a:p>
            <a:pPr algn="ctr"/>
            <a:r>
              <a:rPr lang="en-US" sz="2400">
                <a:solidFill>
                  <a:schemeClr val="tx1"/>
                </a:solidFill>
                <a:latin typeface="Arial" panose="020B0604020202020204" pitchFamily="34" charset="0"/>
                <a:cs typeface="Arial" panose="020B0604020202020204" pitchFamily="34" charset="0"/>
              </a:rPr>
              <a:t>Monthly?</a:t>
            </a:r>
          </a:p>
        </p:txBody>
      </p:sp>
      <p:sp>
        <p:nvSpPr>
          <p:cNvPr id="7" name="Cloud Callout 6">
            <a:extLst>
              <a:ext uri="{FF2B5EF4-FFF2-40B4-BE49-F238E27FC236}">
                <a16:creationId xmlns:a16="http://schemas.microsoft.com/office/drawing/2014/main" id="{A2F862A7-4DB7-BC42-8189-AA9F2184C6B0}"/>
              </a:ext>
            </a:extLst>
          </p:cNvPr>
          <p:cNvSpPr/>
          <p:nvPr/>
        </p:nvSpPr>
        <p:spPr>
          <a:xfrm>
            <a:off x="1079334" y="3716274"/>
            <a:ext cx="2707024" cy="1765573"/>
          </a:xfrm>
          <a:custGeom>
            <a:avLst/>
            <a:gdLst>
              <a:gd name="csX0" fmla="*/ 244384 w 2707024"/>
              <a:gd name="csY0" fmla="*/ 587298 h 1765573"/>
              <a:gd name="csX1" fmla="*/ 352351 w 2707024"/>
              <a:gd name="csY1" fmla="*/ 282287 h 1765573"/>
              <a:gd name="csX2" fmla="*/ 877589 w 2707024"/>
              <a:gd name="csY2" fmla="*/ 212604 h 1765573"/>
              <a:gd name="csX3" fmla="*/ 1407151 w 2707024"/>
              <a:gd name="csY3" fmla="*/ 140264 h 1765573"/>
              <a:gd name="csX4" fmla="*/ 1613499 w 2707024"/>
              <a:gd name="csY4" fmla="*/ 8173 h 1765573"/>
              <a:gd name="csX5" fmla="*/ 1869413 w 2707024"/>
              <a:gd name="csY5" fmla="*/ 101397 h 1765573"/>
              <a:gd name="csX6" fmla="*/ 2222203 w 2707024"/>
              <a:gd name="csY6" fmla="*/ 28200 h 1765573"/>
              <a:gd name="csX7" fmla="*/ 2401105 w 2707024"/>
              <a:gd name="csY7" fmla="*/ 227889 h 1765573"/>
              <a:gd name="csX8" fmla="*/ 2630700 w 2707024"/>
              <a:gd name="csY8" fmla="*/ 421694 h 1765573"/>
              <a:gd name="csX9" fmla="*/ 2620424 w 2707024"/>
              <a:gd name="csY9" fmla="*/ 631846 h 1765573"/>
              <a:gd name="csX10" fmla="*/ 2695494 w 2707024"/>
              <a:gd name="csY10" fmla="*/ 953164 h 1765573"/>
              <a:gd name="csX11" fmla="*/ 2343831 w 2707024"/>
              <a:gd name="csY11" fmla="*/ 1234429 h 1765573"/>
              <a:gd name="csX12" fmla="*/ 2217942 w 2707024"/>
              <a:gd name="csY12" fmla="*/ 1475438 h 1765573"/>
              <a:gd name="csX13" fmla="*/ 1789330 w 2707024"/>
              <a:gd name="csY13" fmla="*/ 1504619 h 1765573"/>
              <a:gd name="csX14" fmla="*/ 1483035 w 2707024"/>
              <a:gd name="csY14" fmla="*/ 1761731 h 1765573"/>
              <a:gd name="csX15" fmla="*/ 1032679 w 2707024"/>
              <a:gd name="csY15" fmla="*/ 1604791 h 1765573"/>
              <a:gd name="csX16" fmla="*/ 363693 w 2707024"/>
              <a:gd name="csY16" fmla="*/ 1449731 h 1765573"/>
              <a:gd name="csX17" fmla="*/ 69555 w 2707024"/>
              <a:gd name="csY17" fmla="*/ 1277179 h 1765573"/>
              <a:gd name="csX18" fmla="*/ 132406 w 2707024"/>
              <a:gd name="csY18" fmla="*/ 1044262 h 1765573"/>
              <a:gd name="csX19" fmla="*/ -314 w 2707024"/>
              <a:gd name="csY19" fmla="*/ 805297 h 1765573"/>
              <a:gd name="csX20" fmla="*/ 242065 w 2707024"/>
              <a:gd name="csY20" fmla="*/ 592897 h 1765573"/>
              <a:gd name="csX21" fmla="*/ 244384 w 2707024"/>
              <a:gd name="csY21" fmla="*/ 587298 h 1765573"/>
              <a:gd name="csX0" fmla="*/ 4054952 w 2707024"/>
              <a:gd name="csY0" fmla="*/ 646924 h 1765573"/>
              <a:gd name="csX1" fmla="*/ 4005908 w 2707024"/>
              <a:gd name="csY1" fmla="*/ 695968 h 1765573"/>
              <a:gd name="csX2" fmla="*/ 3956864 w 2707024"/>
              <a:gd name="csY2" fmla="*/ 646924 h 1765573"/>
              <a:gd name="csX3" fmla="*/ 4005908 w 2707024"/>
              <a:gd name="csY3" fmla="*/ 597880 h 1765573"/>
              <a:gd name="csX4" fmla="*/ 4054952 w 2707024"/>
              <a:gd name="csY4" fmla="*/ 646924 h 1765573"/>
              <a:gd name="csX0" fmla="*/ 3699466 w 2707024"/>
              <a:gd name="csY0" fmla="*/ 682896 h 1765573"/>
              <a:gd name="csX1" fmla="*/ 3601379 w 2707024"/>
              <a:gd name="csY1" fmla="*/ 780983 h 1765573"/>
              <a:gd name="csX2" fmla="*/ 3503292 w 2707024"/>
              <a:gd name="csY2" fmla="*/ 682896 h 1765573"/>
              <a:gd name="csX3" fmla="*/ 3601379 w 2707024"/>
              <a:gd name="csY3" fmla="*/ 584809 h 1765573"/>
              <a:gd name="csX4" fmla="*/ 3699466 w 2707024"/>
              <a:gd name="csY4" fmla="*/ 682896 h 1765573"/>
              <a:gd name="csX0" fmla="*/ 3246278 w 2707024"/>
              <a:gd name="csY0" fmla="*/ 727557 h 1765573"/>
              <a:gd name="csX1" fmla="*/ 3099147 w 2707024"/>
              <a:gd name="csY1" fmla="*/ 874688 h 1765573"/>
              <a:gd name="csX2" fmla="*/ 2952016 w 2707024"/>
              <a:gd name="csY2" fmla="*/ 727557 h 1765573"/>
              <a:gd name="csX3" fmla="*/ 3099147 w 2707024"/>
              <a:gd name="csY3" fmla="*/ 580426 h 1765573"/>
              <a:gd name="csX4" fmla="*/ 3246278 w 2707024"/>
              <a:gd name="csY4" fmla="*/ 727557 h 1765573"/>
              <a:gd name="csX0" fmla="*/ 294075 w 2707024"/>
              <a:gd name="csY0" fmla="*/ 1069847 h 1765573"/>
              <a:gd name="csX1" fmla="*/ 135351 w 2707024"/>
              <a:gd name="csY1" fmla="*/ 1037274 h 1765573"/>
              <a:gd name="csX2" fmla="*/ 434126 w 2707024"/>
              <a:gd name="csY2" fmla="*/ 1426313 h 1765573"/>
              <a:gd name="csX3" fmla="*/ 364696 w 2707024"/>
              <a:gd name="csY3" fmla="*/ 1441884 h 1765573"/>
              <a:gd name="csX4" fmla="*/ 1032554 w 2707024"/>
              <a:gd name="csY4" fmla="*/ 1597598 h 1765573"/>
              <a:gd name="csX5" fmla="*/ 990695 w 2707024"/>
              <a:gd name="csY5" fmla="*/ 1526484 h 1765573"/>
              <a:gd name="csX6" fmla="*/ 1806374 w 2707024"/>
              <a:gd name="csY6" fmla="*/ 1420264 h 1765573"/>
              <a:gd name="csX7" fmla="*/ 1789643 w 2707024"/>
              <a:gd name="csY7" fmla="*/ 1498284 h 1765573"/>
              <a:gd name="csX8" fmla="*/ 2138611 w 2707024"/>
              <a:gd name="csY8" fmla="*/ 938124 h 1765573"/>
              <a:gd name="csX9" fmla="*/ 2342327 w 2707024"/>
              <a:gd name="csY9" fmla="*/ 1229770 h 1765573"/>
              <a:gd name="csX10" fmla="*/ 2619171 w 2707024"/>
              <a:gd name="csY10" fmla="*/ 627514 h 1765573"/>
              <a:gd name="csX11" fmla="*/ 2528435 w 2707024"/>
              <a:gd name="csY11" fmla="*/ 736881 h 1765573"/>
              <a:gd name="csX12" fmla="*/ 2401481 w 2707024"/>
              <a:gd name="csY12" fmla="*/ 221759 h 1765573"/>
              <a:gd name="csX13" fmla="*/ 2406243 w 2707024"/>
              <a:gd name="csY13" fmla="*/ 273418 h 1765573"/>
              <a:gd name="csX14" fmla="*/ 1822102 w 2707024"/>
              <a:gd name="csY14" fmla="*/ 161517 h 1765573"/>
              <a:gd name="csX15" fmla="*/ 1868598 w 2707024"/>
              <a:gd name="csY15" fmla="*/ 95635 h 1765573"/>
              <a:gd name="csX16" fmla="*/ 1387412 w 2707024"/>
              <a:gd name="csY16" fmla="*/ 192905 h 1765573"/>
              <a:gd name="csX17" fmla="*/ 1409908 w 2707024"/>
              <a:gd name="csY17" fmla="*/ 136096 h 1765573"/>
              <a:gd name="csX18" fmla="*/ 877276 w 2707024"/>
              <a:gd name="csY18" fmla="*/ 212195 h 1765573"/>
              <a:gd name="csX19" fmla="*/ 958737 w 2707024"/>
              <a:gd name="csY19" fmla="*/ 267288 h 1765573"/>
              <a:gd name="csX20" fmla="*/ 258608 w 2707024"/>
              <a:gd name="csY20" fmla="*/ 645292 h 1765573"/>
              <a:gd name="csX21" fmla="*/ 244384 w 2707024"/>
              <a:gd name="csY21" fmla="*/ 587298 h 17655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707024" h="1765573" extrusionOk="0">
                <a:moveTo>
                  <a:pt x="244384" y="587298"/>
                </a:moveTo>
                <a:cubicBezTo>
                  <a:pt x="201079" y="460181"/>
                  <a:pt x="237404" y="375708"/>
                  <a:pt x="352351" y="282287"/>
                </a:cubicBezTo>
                <a:cubicBezTo>
                  <a:pt x="504814" y="155988"/>
                  <a:pt x="653059" y="124982"/>
                  <a:pt x="877589" y="212604"/>
                </a:cubicBezTo>
                <a:cubicBezTo>
                  <a:pt x="977936" y="41533"/>
                  <a:pt x="1238463" y="52851"/>
                  <a:pt x="1407151" y="140264"/>
                </a:cubicBezTo>
                <a:cubicBezTo>
                  <a:pt x="1428804" y="58654"/>
                  <a:pt x="1527304" y="20733"/>
                  <a:pt x="1613499" y="8173"/>
                </a:cubicBezTo>
                <a:cubicBezTo>
                  <a:pt x="1733022" y="-1616"/>
                  <a:pt x="1811438" y="27238"/>
                  <a:pt x="1869413" y="101397"/>
                </a:cubicBezTo>
                <a:cubicBezTo>
                  <a:pt x="1939292" y="8352"/>
                  <a:pt x="2087056" y="-7312"/>
                  <a:pt x="2222203" y="28200"/>
                </a:cubicBezTo>
                <a:cubicBezTo>
                  <a:pt x="2313192" y="38334"/>
                  <a:pt x="2381730" y="140803"/>
                  <a:pt x="2401105" y="227889"/>
                </a:cubicBezTo>
                <a:cubicBezTo>
                  <a:pt x="2528221" y="264672"/>
                  <a:pt x="2613354" y="331143"/>
                  <a:pt x="2630700" y="421694"/>
                </a:cubicBezTo>
                <a:cubicBezTo>
                  <a:pt x="2649032" y="489358"/>
                  <a:pt x="2662044" y="573017"/>
                  <a:pt x="2620424" y="631846"/>
                </a:cubicBezTo>
                <a:cubicBezTo>
                  <a:pt x="2704192" y="730221"/>
                  <a:pt x="2727853" y="849551"/>
                  <a:pt x="2695494" y="953164"/>
                </a:cubicBezTo>
                <a:cubicBezTo>
                  <a:pt x="2670047" y="1127076"/>
                  <a:pt x="2546585" y="1252041"/>
                  <a:pt x="2343831" y="1234429"/>
                </a:cubicBezTo>
                <a:cubicBezTo>
                  <a:pt x="2359501" y="1312648"/>
                  <a:pt x="2301216" y="1395521"/>
                  <a:pt x="2217942" y="1475438"/>
                </a:cubicBezTo>
                <a:cubicBezTo>
                  <a:pt x="2075313" y="1571029"/>
                  <a:pt x="1911932" y="1570845"/>
                  <a:pt x="1789330" y="1504619"/>
                </a:cubicBezTo>
                <a:cubicBezTo>
                  <a:pt x="1719715" y="1630814"/>
                  <a:pt x="1616856" y="1705457"/>
                  <a:pt x="1483035" y="1761731"/>
                </a:cubicBezTo>
                <a:cubicBezTo>
                  <a:pt x="1313117" y="1767644"/>
                  <a:pt x="1100808" y="1753560"/>
                  <a:pt x="1032679" y="1604791"/>
                </a:cubicBezTo>
                <a:cubicBezTo>
                  <a:pt x="780299" y="1765008"/>
                  <a:pt x="548776" y="1696597"/>
                  <a:pt x="363693" y="1449731"/>
                </a:cubicBezTo>
                <a:cubicBezTo>
                  <a:pt x="230595" y="1478448"/>
                  <a:pt x="116868" y="1384603"/>
                  <a:pt x="69555" y="1277179"/>
                </a:cubicBezTo>
                <a:cubicBezTo>
                  <a:pt x="41361" y="1197035"/>
                  <a:pt x="53673" y="1107310"/>
                  <a:pt x="132406" y="1044262"/>
                </a:cubicBezTo>
                <a:cubicBezTo>
                  <a:pt x="45897" y="1009418"/>
                  <a:pt x="-25731" y="907993"/>
                  <a:pt x="-314" y="805297"/>
                </a:cubicBezTo>
                <a:cubicBezTo>
                  <a:pt x="16934" y="681505"/>
                  <a:pt x="85290" y="602788"/>
                  <a:pt x="242065" y="592897"/>
                </a:cubicBezTo>
                <a:cubicBezTo>
                  <a:pt x="242957" y="591137"/>
                  <a:pt x="243496" y="589587"/>
                  <a:pt x="244384" y="587298"/>
                </a:cubicBezTo>
                <a:close/>
              </a:path>
              <a:path w="2707024" h="1765573" extrusionOk="0">
                <a:moveTo>
                  <a:pt x="4054952" y="646924"/>
                </a:moveTo>
                <a:cubicBezTo>
                  <a:pt x="4052357" y="679220"/>
                  <a:pt x="4028128" y="689512"/>
                  <a:pt x="4005908" y="695968"/>
                </a:cubicBezTo>
                <a:cubicBezTo>
                  <a:pt x="3985251" y="697982"/>
                  <a:pt x="3956819" y="673075"/>
                  <a:pt x="3956864" y="646924"/>
                </a:cubicBezTo>
                <a:cubicBezTo>
                  <a:pt x="3963725" y="624160"/>
                  <a:pt x="3976391" y="598413"/>
                  <a:pt x="4005908" y="597880"/>
                </a:cubicBezTo>
                <a:cubicBezTo>
                  <a:pt x="4030595" y="605358"/>
                  <a:pt x="4053430" y="615045"/>
                  <a:pt x="4054952" y="646924"/>
                </a:cubicBezTo>
                <a:close/>
              </a:path>
              <a:path w="2707024" h="1765573" extrusionOk="0">
                <a:moveTo>
                  <a:pt x="3699466" y="682896"/>
                </a:moveTo>
                <a:cubicBezTo>
                  <a:pt x="3712358" y="727385"/>
                  <a:pt x="3658669" y="775570"/>
                  <a:pt x="3601379" y="780983"/>
                </a:cubicBezTo>
                <a:cubicBezTo>
                  <a:pt x="3541142" y="778658"/>
                  <a:pt x="3510733" y="729751"/>
                  <a:pt x="3503292" y="682896"/>
                </a:cubicBezTo>
                <a:cubicBezTo>
                  <a:pt x="3496643" y="632452"/>
                  <a:pt x="3552161" y="598232"/>
                  <a:pt x="3601379" y="584809"/>
                </a:cubicBezTo>
                <a:cubicBezTo>
                  <a:pt x="3663962" y="583140"/>
                  <a:pt x="3695824" y="642352"/>
                  <a:pt x="3699466" y="682896"/>
                </a:cubicBezTo>
                <a:close/>
              </a:path>
              <a:path w="2707024" h="1765573" extrusionOk="0">
                <a:moveTo>
                  <a:pt x="3246278" y="727557"/>
                </a:moveTo>
                <a:cubicBezTo>
                  <a:pt x="3268852" y="815290"/>
                  <a:pt x="3175447" y="858524"/>
                  <a:pt x="3099147" y="874688"/>
                </a:cubicBezTo>
                <a:cubicBezTo>
                  <a:pt x="3037496" y="875311"/>
                  <a:pt x="2959042" y="816095"/>
                  <a:pt x="2952016" y="727557"/>
                </a:cubicBezTo>
                <a:cubicBezTo>
                  <a:pt x="2965847" y="659543"/>
                  <a:pt x="3021213" y="588550"/>
                  <a:pt x="3099147" y="580426"/>
                </a:cubicBezTo>
                <a:cubicBezTo>
                  <a:pt x="3181745" y="581751"/>
                  <a:pt x="3242906" y="641790"/>
                  <a:pt x="3246278" y="727557"/>
                </a:cubicBezTo>
                <a:close/>
              </a:path>
              <a:path w="2707024" h="1765573" fill="none" extrusionOk="0">
                <a:moveTo>
                  <a:pt x="294075" y="1069847"/>
                </a:moveTo>
                <a:cubicBezTo>
                  <a:pt x="229013" y="1083287"/>
                  <a:pt x="195299" y="1065023"/>
                  <a:pt x="135351" y="1037274"/>
                </a:cubicBezTo>
                <a:moveTo>
                  <a:pt x="434126" y="1426313"/>
                </a:moveTo>
                <a:cubicBezTo>
                  <a:pt x="412232" y="1433826"/>
                  <a:pt x="387290" y="1437256"/>
                  <a:pt x="364696" y="1441884"/>
                </a:cubicBezTo>
                <a:moveTo>
                  <a:pt x="1032554" y="1597598"/>
                </a:moveTo>
                <a:cubicBezTo>
                  <a:pt x="1009094" y="1578410"/>
                  <a:pt x="1002065" y="1555638"/>
                  <a:pt x="990695" y="1526484"/>
                </a:cubicBezTo>
                <a:moveTo>
                  <a:pt x="1806374" y="1420264"/>
                </a:moveTo>
                <a:cubicBezTo>
                  <a:pt x="1802497" y="1445068"/>
                  <a:pt x="1801871" y="1468990"/>
                  <a:pt x="1789643" y="1498284"/>
                </a:cubicBezTo>
                <a:moveTo>
                  <a:pt x="2138611" y="938124"/>
                </a:moveTo>
                <a:cubicBezTo>
                  <a:pt x="2278849" y="1010425"/>
                  <a:pt x="2364975" y="1109542"/>
                  <a:pt x="2342327" y="1229770"/>
                </a:cubicBezTo>
                <a:moveTo>
                  <a:pt x="2619171" y="627514"/>
                </a:moveTo>
                <a:cubicBezTo>
                  <a:pt x="2590917" y="672577"/>
                  <a:pt x="2567496" y="697126"/>
                  <a:pt x="2528435" y="736881"/>
                </a:cubicBezTo>
                <a:moveTo>
                  <a:pt x="2401481" y="221759"/>
                </a:moveTo>
                <a:cubicBezTo>
                  <a:pt x="2405217" y="235867"/>
                  <a:pt x="2408032" y="251725"/>
                  <a:pt x="2406243" y="273418"/>
                </a:cubicBezTo>
                <a:moveTo>
                  <a:pt x="1822102" y="161517"/>
                </a:moveTo>
                <a:cubicBezTo>
                  <a:pt x="1833279" y="137742"/>
                  <a:pt x="1853664" y="109090"/>
                  <a:pt x="1868598" y="95635"/>
                </a:cubicBezTo>
                <a:moveTo>
                  <a:pt x="1387412" y="192905"/>
                </a:moveTo>
                <a:cubicBezTo>
                  <a:pt x="1393910" y="171889"/>
                  <a:pt x="1405253" y="153697"/>
                  <a:pt x="1409908" y="136096"/>
                </a:cubicBezTo>
                <a:moveTo>
                  <a:pt x="877276" y="212195"/>
                </a:moveTo>
                <a:cubicBezTo>
                  <a:pt x="908684" y="220475"/>
                  <a:pt x="936565" y="237090"/>
                  <a:pt x="958737" y="267288"/>
                </a:cubicBezTo>
                <a:moveTo>
                  <a:pt x="258608" y="645292"/>
                </a:moveTo>
                <a:cubicBezTo>
                  <a:pt x="251144" y="631345"/>
                  <a:pt x="246427" y="605923"/>
                  <a:pt x="244384" y="587298"/>
                </a:cubicBezTo>
              </a:path>
            </a:pathLst>
          </a:custGeom>
          <a:noFill/>
          <a:ln w="28575">
            <a:solidFill>
              <a:schemeClr val="tx1"/>
            </a:solidFill>
            <a:extLst>
              <a:ext uri="{C807C97D-BFC1-408E-A445-0C87EB9F89A2}">
                <ask:lineSketchStyleProps xmlns:ask="http://schemas.microsoft.com/office/drawing/2018/sketchyshapes" sd="1219033472">
                  <a:prstGeom prst="cloudCallout">
                    <a:avLst>
                      <a:gd name="adj1" fmla="val 97982"/>
                      <a:gd name="adj2" fmla="val -13359"/>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A title that stands out?</a:t>
            </a:r>
          </a:p>
        </p:txBody>
      </p:sp>
      <p:sp>
        <p:nvSpPr>
          <p:cNvPr id="8" name="TextBox 7">
            <a:extLst>
              <a:ext uri="{FF2B5EF4-FFF2-40B4-BE49-F238E27FC236}">
                <a16:creationId xmlns:a16="http://schemas.microsoft.com/office/drawing/2014/main" id="{51E557A4-FF5D-81E9-01F6-772EBCF617FC}"/>
              </a:ext>
            </a:extLst>
          </p:cNvPr>
          <p:cNvSpPr txBox="1"/>
          <p:nvPr/>
        </p:nvSpPr>
        <p:spPr>
          <a:xfrm>
            <a:off x="5140187" y="4655821"/>
            <a:ext cx="2020480" cy="1200329"/>
          </a:xfrm>
          <a:prstGeom prst="rect">
            <a:avLst/>
          </a:prstGeom>
          <a:noFill/>
        </p:spPr>
        <p:txBody>
          <a:bodyPr wrap="square" lIns="91440" tIns="45720" rIns="91440" bIns="45720" rtlCol="0" anchor="t">
            <a:spAutoFit/>
          </a:bodyPr>
          <a:lstStyle/>
          <a:p>
            <a:pPr algn="ctr"/>
            <a:r>
              <a:rPr lang="en-US" sz="3600" b="1"/>
              <a:t>Your Idea</a:t>
            </a:r>
          </a:p>
        </p:txBody>
      </p:sp>
    </p:spTree>
    <p:extLst>
      <p:ext uri="{BB962C8B-B14F-4D97-AF65-F5344CB8AC3E}">
        <p14:creationId xmlns:p14="http://schemas.microsoft.com/office/powerpoint/2010/main" val="3249845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4C18471-F8F1-B949-43F6-53257091707F}"/>
              </a:ext>
            </a:extLst>
          </p:cNvPr>
          <p:cNvSpPr txBox="1">
            <a:spLocks/>
          </p:cNvSpPr>
          <p:nvPr/>
        </p:nvSpPr>
        <p:spPr>
          <a:xfrm>
            <a:off x="1728903" y="1477345"/>
            <a:ext cx="10877186" cy="390330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solidFill>
                  <a:srgbClr val="538A9B"/>
                </a:solidFill>
                <a:latin typeface="Arial"/>
                <a:cs typeface="Arial"/>
              </a:rPr>
              <a:t>Record </a:t>
            </a:r>
            <a:br>
              <a:rPr lang="en-US" sz="5400">
                <a:solidFill>
                  <a:srgbClr val="538A9B"/>
                </a:solidFill>
                <a:latin typeface="Arial"/>
                <a:cs typeface="Arial"/>
              </a:rPr>
            </a:br>
            <a:r>
              <a:rPr lang="en-US" sz="5400">
                <a:solidFill>
                  <a:srgbClr val="538A9B"/>
                </a:solidFill>
                <a:latin typeface="Arial"/>
                <a:cs typeface="Arial"/>
              </a:rPr>
              <a:t>Well.</a:t>
            </a:r>
            <a:br>
              <a:rPr lang="en-US" sz="4800">
                <a:latin typeface="Arial"/>
                <a:cs typeface="Arial"/>
              </a:rPr>
            </a:br>
            <a:r>
              <a:rPr lang="en-US" sz="4800" err="1">
                <a:latin typeface="Arial"/>
                <a:cs typeface="Arial"/>
              </a:rPr>
              <a:t>Minimise</a:t>
            </a:r>
            <a:r>
              <a:rPr lang="en-US" sz="4800">
                <a:latin typeface="Arial"/>
                <a:cs typeface="Arial"/>
              </a:rPr>
              <a:t> </a:t>
            </a:r>
            <a:br>
              <a:rPr lang="en-US" sz="4800">
                <a:latin typeface="Arial"/>
                <a:cs typeface="Arial"/>
              </a:rPr>
            </a:br>
            <a:r>
              <a:rPr lang="en-US" sz="4800">
                <a:latin typeface="Arial"/>
                <a:cs typeface="Arial"/>
              </a:rPr>
              <a:t>Post </a:t>
            </a:r>
            <a:br>
              <a:rPr lang="en-US" sz="4800">
                <a:latin typeface="Arial"/>
                <a:cs typeface="Arial"/>
              </a:rPr>
            </a:br>
            <a:r>
              <a:rPr lang="en-US" sz="4800">
                <a:latin typeface="Arial"/>
                <a:cs typeface="Arial"/>
              </a:rPr>
              <a:t>Production.</a:t>
            </a:r>
            <a:endParaRPr lang="en-US">
              <a:latin typeface="Arial"/>
              <a:cs typeface="Calibri Light"/>
            </a:endParaRPr>
          </a:p>
        </p:txBody>
      </p:sp>
      <p:pic>
        <p:nvPicPr>
          <p:cNvPr id="5" name="Graphic 4" descr="Radio microphone with solid fill">
            <a:extLst>
              <a:ext uri="{FF2B5EF4-FFF2-40B4-BE49-F238E27FC236}">
                <a16:creationId xmlns:a16="http://schemas.microsoft.com/office/drawing/2014/main" id="{2E905CEB-65D6-FD13-EE43-8BB43780EAE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49041" y="656376"/>
            <a:ext cx="5531986" cy="5531986"/>
          </a:xfrm>
          <a:prstGeom prst="rect">
            <a:avLst/>
          </a:prstGeom>
        </p:spPr>
      </p:pic>
    </p:spTree>
    <p:extLst>
      <p:ext uri="{BB962C8B-B14F-4D97-AF65-F5344CB8AC3E}">
        <p14:creationId xmlns:p14="http://schemas.microsoft.com/office/powerpoint/2010/main" val="1587943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26891DD-1C72-5ADA-6395-7AB463E14937}"/>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MICROPHONES</a:t>
            </a:r>
            <a:endParaRPr lang="en-US" sz="4800">
              <a:latin typeface="Arial"/>
              <a:cs typeface="Calibri Light"/>
            </a:endParaRPr>
          </a:p>
        </p:txBody>
      </p:sp>
      <p:sp>
        <p:nvSpPr>
          <p:cNvPr id="5" name="TextBox 4">
            <a:extLst>
              <a:ext uri="{FF2B5EF4-FFF2-40B4-BE49-F238E27FC236}">
                <a16:creationId xmlns:a16="http://schemas.microsoft.com/office/drawing/2014/main" id="{A697B4B1-1F3E-9EE3-618B-765F03425602}"/>
              </a:ext>
            </a:extLst>
          </p:cNvPr>
          <p:cNvSpPr txBox="1"/>
          <p:nvPr/>
        </p:nvSpPr>
        <p:spPr>
          <a:xfrm>
            <a:off x="769338" y="1389521"/>
            <a:ext cx="5326662"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2800" b="1">
                <a:cs typeface="Arial"/>
              </a:rPr>
              <a:t>Dynamic</a:t>
            </a:r>
          </a:p>
          <a:p>
            <a:pPr marL="571500" indent="-571500" rtl="0">
              <a:spcBef>
                <a:spcPts val="0"/>
              </a:spcBef>
              <a:spcAft>
                <a:spcPts val="0"/>
              </a:spcAft>
              <a:buFont typeface="Arial" panose="020B0604020202020204" pitchFamily="34" charset="0"/>
              <a:buChar char="•"/>
            </a:pPr>
            <a:r>
              <a:rPr lang="en-AU" sz="2400">
                <a:latin typeface="Arial" panose="020B0604020202020204" pitchFamily="34" charset="0"/>
                <a:cs typeface="Arial" panose="020B0604020202020204" pitchFamily="34" charset="0"/>
              </a:rPr>
              <a:t>More focused on voice</a:t>
            </a:r>
          </a:p>
          <a:p>
            <a:pPr marL="571500" indent="-571500" rtl="0">
              <a:spcBef>
                <a:spcPts val="0"/>
              </a:spcBef>
              <a:spcAft>
                <a:spcPts val="0"/>
              </a:spcAft>
              <a:buFont typeface="Arial" panose="020B0604020202020204" pitchFamily="34" charset="0"/>
              <a:buChar char="•"/>
            </a:pPr>
            <a:r>
              <a:rPr lang="en-AU" sz="2400" b="0">
                <a:effectLst/>
                <a:latin typeface="Arial" panose="020B0604020202020204" pitchFamily="34" charset="0"/>
                <a:cs typeface="Arial" panose="020B0604020202020204" pitchFamily="34" charset="0"/>
              </a:rPr>
              <a:t>Not as likely to pick up room noise</a:t>
            </a:r>
          </a:p>
          <a:p>
            <a:pPr marL="571500" indent="-571500" rtl="0">
              <a:spcBef>
                <a:spcPts val="0"/>
              </a:spcBef>
              <a:spcAft>
                <a:spcPts val="0"/>
              </a:spcAft>
              <a:buFont typeface="Arial" panose="020B0604020202020204" pitchFamily="34" charset="0"/>
              <a:buChar char="•"/>
            </a:pPr>
            <a:r>
              <a:rPr lang="en-AU" sz="2400">
                <a:latin typeface="Arial" panose="020B0604020202020204" pitchFamily="34" charset="0"/>
                <a:cs typeface="Arial" panose="020B0604020202020204" pitchFamily="34" charset="0"/>
              </a:rPr>
              <a:t>Not as crisp sounding</a:t>
            </a:r>
            <a:endParaRPr lang="en-AU" sz="2400" b="0">
              <a:effectLst/>
              <a:latin typeface="Arial" panose="020B0604020202020204" pitchFamily="34" charset="0"/>
              <a:cs typeface="Arial" panose="020B0604020202020204" pitchFamily="34" charset="0"/>
            </a:endParaRPr>
          </a:p>
          <a:p>
            <a:pPr marL="742950" indent="-742950" rtl="0">
              <a:spcBef>
                <a:spcPts val="0"/>
              </a:spcBef>
              <a:spcAft>
                <a:spcPts val="0"/>
              </a:spcAft>
              <a:buFont typeface="Arial" panose="020B0604020202020204" pitchFamily="34" charset="0"/>
              <a:buChar char="•"/>
            </a:pPr>
            <a:endParaRPr lang="en-AU" sz="3200" b="0" i="1">
              <a:effectLst/>
              <a:latin typeface="Arial" panose="020B0604020202020204" pitchFamily="34" charset="0"/>
              <a:cs typeface="Arial" panose="020B0604020202020204" pitchFamily="34" charset="0"/>
            </a:endParaRPr>
          </a:p>
          <a:p>
            <a:br>
              <a:rPr lang="en-AU" sz="3200" i="1">
                <a:latin typeface="Arial" panose="020B0604020202020204" pitchFamily="34" charset="0"/>
                <a:cs typeface="Arial" panose="020B0604020202020204" pitchFamily="34" charset="0"/>
              </a:rPr>
            </a:br>
            <a:endParaRPr lang="en-US" sz="3200" i="1">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94CAF4B1-E82C-D5C1-9459-54D43AB165B6}"/>
              </a:ext>
            </a:extLst>
          </p:cNvPr>
          <p:cNvSpPr txBox="1"/>
          <p:nvPr/>
        </p:nvSpPr>
        <p:spPr>
          <a:xfrm>
            <a:off x="6098178" y="4343976"/>
            <a:ext cx="5858607"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2800" b="1">
                <a:cs typeface="Arial"/>
              </a:rPr>
              <a:t>Condenser</a:t>
            </a:r>
          </a:p>
          <a:p>
            <a:pPr marL="571500" indent="-571500" rtl="0">
              <a:spcBef>
                <a:spcPts val="0"/>
              </a:spcBef>
              <a:spcAft>
                <a:spcPts val="0"/>
              </a:spcAft>
              <a:buFont typeface="Arial" panose="020B0604020202020204" pitchFamily="34" charset="0"/>
              <a:buChar char="•"/>
            </a:pPr>
            <a:r>
              <a:rPr lang="en-AU" sz="2400" b="0">
                <a:effectLst/>
                <a:latin typeface="Arial" panose="020B0604020202020204" pitchFamily="34" charset="0"/>
                <a:cs typeface="Arial" panose="020B0604020202020204" pitchFamily="34" charset="0"/>
              </a:rPr>
              <a:t>More sensitive to all atmospheric sounds</a:t>
            </a:r>
          </a:p>
          <a:p>
            <a:pPr marL="571500" indent="-571500" rtl="0">
              <a:spcBef>
                <a:spcPts val="0"/>
              </a:spcBef>
              <a:spcAft>
                <a:spcPts val="0"/>
              </a:spcAft>
              <a:buFont typeface="Arial" panose="020B0604020202020204" pitchFamily="34" charset="0"/>
              <a:buChar char="•"/>
            </a:pPr>
            <a:r>
              <a:rPr lang="en-AU" sz="2400">
                <a:latin typeface="Arial" panose="020B0604020202020204" pitchFamily="34" charset="0"/>
                <a:cs typeface="Arial" panose="020B0604020202020204" pitchFamily="34" charset="0"/>
              </a:rPr>
              <a:t>Crisper sound quality</a:t>
            </a:r>
          </a:p>
          <a:p>
            <a:pPr marL="571500" indent="-571500" rtl="0">
              <a:spcBef>
                <a:spcPts val="0"/>
              </a:spcBef>
              <a:spcAft>
                <a:spcPts val="0"/>
              </a:spcAft>
              <a:buFont typeface="Arial" panose="020B0604020202020204" pitchFamily="34" charset="0"/>
              <a:buChar char="•"/>
            </a:pPr>
            <a:r>
              <a:rPr lang="en-AU" sz="2400" b="0">
                <a:effectLst/>
                <a:latin typeface="Arial" panose="020B0604020202020204" pitchFamily="34" charset="0"/>
                <a:cs typeface="Arial" panose="020B0604020202020204" pitchFamily="34" charset="0"/>
              </a:rPr>
              <a:t>Not good in hot or humid conditions</a:t>
            </a:r>
          </a:p>
          <a:p>
            <a:pPr marL="742950" indent="-742950" rtl="0">
              <a:spcBef>
                <a:spcPts val="0"/>
              </a:spcBef>
              <a:spcAft>
                <a:spcPts val="0"/>
              </a:spcAft>
              <a:buFont typeface="Arial" panose="020B0604020202020204" pitchFamily="34" charset="0"/>
              <a:buChar char="•"/>
            </a:pPr>
            <a:endParaRPr lang="en-AU" sz="3200" b="0" i="1">
              <a:effectLst/>
              <a:latin typeface="Arial" panose="020B0604020202020204" pitchFamily="34" charset="0"/>
              <a:cs typeface="Arial" panose="020B0604020202020204" pitchFamily="34" charset="0"/>
            </a:endParaRPr>
          </a:p>
          <a:p>
            <a:br>
              <a:rPr lang="en-AU" sz="3200" i="1">
                <a:latin typeface="Arial" panose="020B0604020202020204" pitchFamily="34" charset="0"/>
                <a:cs typeface="Arial" panose="020B0604020202020204" pitchFamily="34" charset="0"/>
              </a:rPr>
            </a:br>
            <a:endParaRPr lang="en-US" sz="3200" i="1">
              <a:latin typeface="Arial" panose="020B0604020202020204" pitchFamily="34" charset="0"/>
              <a:cs typeface="Arial" panose="020B0604020202020204" pitchFamily="34" charset="0"/>
            </a:endParaRPr>
          </a:p>
        </p:txBody>
      </p:sp>
      <p:pic>
        <p:nvPicPr>
          <p:cNvPr id="8" name="Picture 7" descr="A black microphone on a stand&#10;&#10;AI-generated content may be incorrect.">
            <a:extLst>
              <a:ext uri="{FF2B5EF4-FFF2-40B4-BE49-F238E27FC236}">
                <a16:creationId xmlns:a16="http://schemas.microsoft.com/office/drawing/2014/main" id="{FF9E3647-993C-84AC-E813-1C744FEF69ED}"/>
              </a:ext>
            </a:extLst>
          </p:cNvPr>
          <p:cNvPicPr>
            <a:picLocks noChangeAspect="1"/>
          </p:cNvPicPr>
          <p:nvPr/>
        </p:nvPicPr>
        <p:blipFill>
          <a:blip r:embed="rId2"/>
          <a:stretch>
            <a:fillRect/>
          </a:stretch>
        </p:blipFill>
        <p:spPr>
          <a:xfrm>
            <a:off x="7619433" y="1405559"/>
            <a:ext cx="2604116" cy="2604116"/>
          </a:xfrm>
          <a:prstGeom prst="rect">
            <a:avLst/>
          </a:prstGeom>
        </p:spPr>
      </p:pic>
      <p:pic>
        <p:nvPicPr>
          <p:cNvPr id="10" name="Graphic 9" descr="Arrow: Anti-clockwise curve with solid fill">
            <a:extLst>
              <a:ext uri="{FF2B5EF4-FFF2-40B4-BE49-F238E27FC236}">
                <a16:creationId xmlns:a16="http://schemas.microsoft.com/office/drawing/2014/main" id="{EF83C28A-BCBD-CDAE-E850-8DD47809D5E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21193272">
            <a:off x="10320727" y="3692715"/>
            <a:ext cx="1004756" cy="1004756"/>
          </a:xfrm>
          <a:prstGeom prst="rect">
            <a:avLst/>
          </a:prstGeom>
        </p:spPr>
      </p:pic>
      <p:sp>
        <p:nvSpPr>
          <p:cNvPr id="11" name="TextBox 10">
            <a:extLst>
              <a:ext uri="{FF2B5EF4-FFF2-40B4-BE49-F238E27FC236}">
                <a16:creationId xmlns:a16="http://schemas.microsoft.com/office/drawing/2014/main" id="{E79B64D9-97CC-5F48-8076-B8DC03AAFD46}"/>
              </a:ext>
            </a:extLst>
          </p:cNvPr>
          <p:cNvSpPr txBox="1"/>
          <p:nvPr/>
        </p:nvSpPr>
        <p:spPr>
          <a:xfrm>
            <a:off x="7526859" y="820784"/>
            <a:ext cx="2604116" cy="584775"/>
          </a:xfrm>
          <a:prstGeom prst="rect">
            <a:avLst/>
          </a:prstGeom>
          <a:noFill/>
        </p:spPr>
        <p:txBody>
          <a:bodyPr wrap="square" lIns="91440" tIns="45720" rIns="91440" bIns="45720" rtlCol="0" anchor="t">
            <a:spAutoFit/>
          </a:bodyPr>
          <a:lstStyle/>
          <a:p>
            <a:r>
              <a:rPr lang="en-US" sz="1600"/>
              <a:t>RODE NT-USB</a:t>
            </a:r>
          </a:p>
          <a:p>
            <a:r>
              <a:rPr lang="en-US" sz="1600"/>
              <a:t>(available at The Edge)</a:t>
            </a:r>
          </a:p>
        </p:txBody>
      </p:sp>
      <p:sp>
        <p:nvSpPr>
          <p:cNvPr id="14" name="TextBox 13">
            <a:extLst>
              <a:ext uri="{FF2B5EF4-FFF2-40B4-BE49-F238E27FC236}">
                <a16:creationId xmlns:a16="http://schemas.microsoft.com/office/drawing/2014/main" id="{EF1995E4-FD87-D6C5-9F7A-16D0836C4D37}"/>
              </a:ext>
            </a:extLst>
          </p:cNvPr>
          <p:cNvSpPr txBox="1"/>
          <p:nvPr/>
        </p:nvSpPr>
        <p:spPr>
          <a:xfrm>
            <a:off x="2384960" y="6082914"/>
            <a:ext cx="2604116" cy="338554"/>
          </a:xfrm>
          <a:prstGeom prst="rect">
            <a:avLst/>
          </a:prstGeom>
          <a:noFill/>
        </p:spPr>
        <p:txBody>
          <a:bodyPr wrap="square" lIns="91440" tIns="45720" rIns="91440" bIns="45720" rtlCol="0" anchor="t">
            <a:spAutoFit/>
          </a:bodyPr>
          <a:lstStyle/>
          <a:p>
            <a:r>
              <a:rPr lang="en-US" sz="1600"/>
              <a:t>RODE </a:t>
            </a:r>
            <a:r>
              <a:rPr lang="en-US" sz="1600" err="1"/>
              <a:t>PodMic</a:t>
            </a:r>
            <a:endParaRPr lang="en-US" sz="1600"/>
          </a:p>
        </p:txBody>
      </p:sp>
      <p:pic>
        <p:nvPicPr>
          <p:cNvPr id="17" name="Picture 16">
            <a:extLst>
              <a:ext uri="{FF2B5EF4-FFF2-40B4-BE49-F238E27FC236}">
                <a16:creationId xmlns:a16="http://schemas.microsoft.com/office/drawing/2014/main" id="{F70E97C5-76F6-FF29-A512-E9D081F4385F}"/>
              </a:ext>
            </a:extLst>
          </p:cNvPr>
          <p:cNvPicPr>
            <a:picLocks noChangeAspect="1"/>
          </p:cNvPicPr>
          <p:nvPr/>
        </p:nvPicPr>
        <p:blipFill>
          <a:blip r:embed="rId4"/>
          <a:srcRect l="5992" t="13707"/>
          <a:stretch>
            <a:fillRect/>
          </a:stretch>
        </p:blipFill>
        <p:spPr>
          <a:xfrm>
            <a:off x="2462971" y="3743804"/>
            <a:ext cx="2448093" cy="2247184"/>
          </a:xfrm>
          <a:prstGeom prst="rect">
            <a:avLst/>
          </a:prstGeom>
        </p:spPr>
      </p:pic>
      <p:pic>
        <p:nvPicPr>
          <p:cNvPr id="20" name="Graphic 19" descr="Arrow: Anti-clockwise curve with solid fill">
            <a:extLst>
              <a:ext uri="{FF2B5EF4-FFF2-40B4-BE49-F238E27FC236}">
                <a16:creationId xmlns:a16="http://schemas.microsoft.com/office/drawing/2014/main" id="{CF737E87-FD21-577C-D71F-9957F0723B8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313531">
            <a:off x="1283858" y="3485254"/>
            <a:ext cx="1004756" cy="1004756"/>
          </a:xfrm>
          <a:prstGeom prst="rect">
            <a:avLst/>
          </a:prstGeom>
        </p:spPr>
      </p:pic>
    </p:spTree>
    <p:extLst>
      <p:ext uri="{BB962C8B-B14F-4D97-AF65-F5344CB8AC3E}">
        <p14:creationId xmlns:p14="http://schemas.microsoft.com/office/powerpoint/2010/main" val="40349095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5D7C6E6-5635-39C4-45D1-6F5FE6EEA94F}"/>
              </a:ext>
            </a:extLst>
          </p:cNvPr>
          <p:cNvSpPr txBox="1"/>
          <p:nvPr/>
        </p:nvSpPr>
        <p:spPr>
          <a:xfrm>
            <a:off x="1135665" y="2450958"/>
            <a:ext cx="10677287"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685800" indent="-685800" rtl="0">
              <a:spcBef>
                <a:spcPts val="0"/>
              </a:spcBef>
              <a:spcAft>
                <a:spcPts val="0"/>
              </a:spcAft>
              <a:buFont typeface="Wingdings" pitchFamily="2" charset="2"/>
              <a:buChar char="ü"/>
            </a:pPr>
            <a:r>
              <a:rPr lang="en-AU" sz="3200">
                <a:latin typeface="Arial" panose="020B0604020202020204" pitchFamily="34" charset="0"/>
                <a:cs typeface="Arial" panose="020B0604020202020204" pitchFamily="34" charset="0"/>
              </a:rPr>
              <a:t>Check if your microphone has an in-built pop filter</a:t>
            </a:r>
          </a:p>
          <a:p>
            <a:pPr marL="685800" indent="-685800" rtl="0">
              <a:spcBef>
                <a:spcPts val="0"/>
              </a:spcBef>
              <a:spcAft>
                <a:spcPts val="0"/>
              </a:spcAft>
              <a:buFont typeface="Wingdings" pitchFamily="2" charset="2"/>
              <a:buChar char="ü"/>
            </a:pPr>
            <a:r>
              <a:rPr lang="en-AU" sz="3200" b="0">
                <a:effectLst/>
                <a:latin typeface="Arial" panose="020B0604020202020204" pitchFamily="34" charset="0"/>
                <a:cs typeface="Arial" panose="020B0604020202020204" pitchFamily="34" charset="0"/>
              </a:rPr>
              <a:t>Take n</a:t>
            </a:r>
            <a:r>
              <a:rPr lang="en-AU" sz="3200">
                <a:latin typeface="Arial" panose="020B0604020202020204" pitchFamily="34" charset="0"/>
                <a:cs typeface="Arial" panose="020B0604020202020204" pitchFamily="34" charset="0"/>
              </a:rPr>
              <a:t>ote of noises in your surroundings</a:t>
            </a:r>
          </a:p>
          <a:p>
            <a:pPr marL="685800" indent="-685800" rtl="0">
              <a:spcBef>
                <a:spcPts val="0"/>
              </a:spcBef>
              <a:spcAft>
                <a:spcPts val="0"/>
              </a:spcAft>
              <a:buFont typeface="Wingdings" pitchFamily="2" charset="2"/>
              <a:buChar char="ü"/>
            </a:pPr>
            <a:r>
              <a:rPr lang="en-AU" sz="3200" b="0">
                <a:effectLst/>
                <a:latin typeface="Arial" panose="020B0604020202020204" pitchFamily="34" charset="0"/>
                <a:cs typeface="Arial" panose="020B0604020202020204" pitchFamily="34" charset="0"/>
              </a:rPr>
              <a:t>If recording remotely, do a test if possible</a:t>
            </a:r>
          </a:p>
          <a:p>
            <a:pPr marL="685800" indent="-685800" rtl="0">
              <a:spcBef>
                <a:spcPts val="0"/>
              </a:spcBef>
              <a:spcAft>
                <a:spcPts val="0"/>
              </a:spcAft>
              <a:buFont typeface="Wingdings" pitchFamily="2" charset="2"/>
              <a:buChar char="ü"/>
            </a:pPr>
            <a:r>
              <a:rPr lang="en-AU" sz="3200">
                <a:latin typeface="Arial" panose="020B0604020202020204" pitchFamily="34" charset="0"/>
                <a:cs typeface="Arial" panose="020B0604020202020204" pitchFamily="34" charset="0"/>
              </a:rPr>
              <a:t>Record in .WAV or other non-compressed formats</a:t>
            </a:r>
            <a:endParaRPr lang="en-AU" sz="3200" b="0">
              <a:effectLst/>
              <a:latin typeface="Arial" panose="020B0604020202020204" pitchFamily="34" charset="0"/>
              <a:cs typeface="Arial" panose="020B0604020202020204" pitchFamily="34" charset="0"/>
            </a:endParaRPr>
          </a:p>
          <a:p>
            <a:pPr marL="742950" indent="-742950" rtl="0">
              <a:spcBef>
                <a:spcPts val="0"/>
              </a:spcBef>
              <a:spcAft>
                <a:spcPts val="0"/>
              </a:spcAft>
              <a:buFont typeface="Arial" panose="020B0604020202020204" pitchFamily="34" charset="0"/>
              <a:buChar char="•"/>
            </a:pPr>
            <a:endParaRPr lang="en-AU" sz="3200" b="0">
              <a:effectLst/>
              <a:latin typeface="Arial" panose="020B0604020202020204" pitchFamily="34" charset="0"/>
              <a:cs typeface="Arial" panose="020B0604020202020204" pitchFamily="34" charset="0"/>
            </a:endParaRPr>
          </a:p>
          <a:p>
            <a:br>
              <a:rPr lang="en-AU" sz="3200">
                <a:latin typeface="Arial" panose="020B0604020202020204" pitchFamily="34" charset="0"/>
                <a:cs typeface="Arial" panose="020B0604020202020204" pitchFamily="34" charset="0"/>
              </a:rPr>
            </a:br>
            <a:endParaRPr lang="en-US" sz="3200">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45C090AE-DBB9-E9A2-CF19-BB2715BBBB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457091" y="4833965"/>
            <a:ext cx="1277815" cy="1277815"/>
          </a:xfrm>
          <a:prstGeom prst="rect">
            <a:avLst/>
          </a:prstGeom>
        </p:spPr>
      </p:pic>
      <p:sp>
        <p:nvSpPr>
          <p:cNvPr id="6" name="TextBox 5">
            <a:extLst>
              <a:ext uri="{FF2B5EF4-FFF2-40B4-BE49-F238E27FC236}">
                <a16:creationId xmlns:a16="http://schemas.microsoft.com/office/drawing/2014/main" id="{DCE8CD90-D47C-0126-1140-01D011E22419}"/>
              </a:ext>
            </a:extLst>
          </p:cNvPr>
          <p:cNvSpPr txBox="1"/>
          <p:nvPr/>
        </p:nvSpPr>
        <p:spPr>
          <a:xfrm>
            <a:off x="3593272" y="1291956"/>
            <a:ext cx="5420099" cy="923330"/>
          </a:xfrm>
          <a:prstGeom prst="rect">
            <a:avLst/>
          </a:prstGeom>
          <a:noFill/>
        </p:spPr>
        <p:txBody>
          <a:bodyPr wrap="square" rtlCol="0">
            <a:spAutoFit/>
          </a:bodyPr>
          <a:lstStyle/>
          <a:p>
            <a:pPr algn="ctr"/>
            <a:r>
              <a:rPr lang="en-AU" sz="5400" b="1">
                <a:cs typeface="Arial" panose="020B0604020202020204" pitchFamily="34" charset="0"/>
              </a:rPr>
              <a:t>Recording Tips</a:t>
            </a:r>
          </a:p>
        </p:txBody>
      </p:sp>
    </p:spTree>
    <p:extLst>
      <p:ext uri="{BB962C8B-B14F-4D97-AF65-F5344CB8AC3E}">
        <p14:creationId xmlns:p14="http://schemas.microsoft.com/office/powerpoint/2010/main" val="3583561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CBE49-A6F5-D781-A3B6-96F9895E0F0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6AF17D5-E7E7-B2CA-4F44-D75673D209E1}"/>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C48B7078-C1EF-E33E-6F69-6BE85B46AD51}"/>
              </a:ext>
            </a:extLst>
          </p:cNvPr>
          <p:cNvSpPr txBox="1"/>
          <p:nvPr/>
        </p:nvSpPr>
        <p:spPr>
          <a:xfrm>
            <a:off x="769338" y="1389521"/>
            <a:ext cx="5326662"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0"/>
              </a:spcBef>
              <a:spcAft>
                <a:spcPts val="0"/>
              </a:spcAft>
            </a:pPr>
            <a:r>
              <a:rPr lang="en-AU" sz="2400" b="1">
                <a:cs typeface="Arial"/>
              </a:rPr>
              <a:t>We are going to have a go at recording an intro to our podcast. </a:t>
            </a:r>
          </a:p>
          <a:p>
            <a:pPr>
              <a:spcBef>
                <a:spcPts val="0"/>
              </a:spcBef>
              <a:spcAft>
                <a:spcPts val="0"/>
              </a:spcAft>
            </a:pPr>
            <a:endParaRPr lang="en-AU" sz="2400" b="1">
              <a:cs typeface="Arial"/>
            </a:endParaRPr>
          </a:p>
          <a:p>
            <a:pPr>
              <a:spcBef>
                <a:spcPts val="0"/>
              </a:spcBef>
              <a:spcAft>
                <a:spcPts val="0"/>
              </a:spcAft>
            </a:pPr>
            <a:r>
              <a:rPr lang="en-AU" sz="2400" b="1">
                <a:solidFill>
                  <a:srgbClr val="FFC000"/>
                </a:solidFill>
                <a:cs typeface="Arial"/>
              </a:rPr>
              <a:t>Step 1  - </a:t>
            </a:r>
            <a:r>
              <a:rPr lang="en-AU" sz="2400" b="1">
                <a:cs typeface="Arial"/>
              </a:rPr>
              <a:t>Plug in your output device (headphones) and your input device (</a:t>
            </a:r>
            <a:r>
              <a:rPr lang="en-AU" sz="2400" b="1" err="1">
                <a:cs typeface="Arial"/>
              </a:rPr>
              <a:t>usb</a:t>
            </a:r>
            <a:r>
              <a:rPr lang="en-AU" sz="2400" b="1">
                <a:cs typeface="Arial"/>
              </a:rPr>
              <a:t> microphone)</a:t>
            </a:r>
            <a:endParaRPr lang="en-US" sz="1600"/>
          </a:p>
          <a:p>
            <a:pPr marL="742950" indent="-742950" rtl="0">
              <a:spcBef>
                <a:spcPts val="0"/>
              </a:spcBef>
              <a:spcAft>
                <a:spcPts val="0"/>
              </a:spcAft>
              <a:buFont typeface="Arial" panose="020B0604020202020204" pitchFamily="34" charset="0"/>
              <a:buChar char="•"/>
            </a:pPr>
            <a:endParaRPr lang="en-AU" sz="2800" b="0" i="1">
              <a:effectLst/>
              <a:latin typeface="Arial" panose="020B0604020202020204" pitchFamily="34" charset="0"/>
              <a:cs typeface="Arial" panose="020B0604020202020204" pitchFamily="34" charset="0"/>
            </a:endParaRPr>
          </a:p>
          <a:p>
            <a:br>
              <a:rPr lang="en-AU" sz="3200" i="1">
                <a:latin typeface="Arial" panose="020B0604020202020204" pitchFamily="34" charset="0"/>
                <a:cs typeface="Arial" panose="020B0604020202020204" pitchFamily="34" charset="0"/>
              </a:rPr>
            </a:br>
            <a:endParaRPr lang="en-US" sz="3200" i="1">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A3C1B76E-DFA2-EDAD-A500-2F053ECF605C}"/>
              </a:ext>
            </a:extLst>
          </p:cNvPr>
          <p:cNvSpPr txBox="1"/>
          <p:nvPr/>
        </p:nvSpPr>
        <p:spPr>
          <a:xfrm>
            <a:off x="6799229" y="1131010"/>
            <a:ext cx="5858607" cy="20005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0"/>
              </a:spcBef>
              <a:spcAft>
                <a:spcPts val="0"/>
              </a:spcAft>
            </a:pPr>
            <a:r>
              <a:rPr lang="en-AU" sz="2800" b="1">
                <a:solidFill>
                  <a:srgbClr val="FFC000"/>
                </a:solidFill>
                <a:cs typeface="Arial"/>
              </a:rPr>
              <a:t>Step 2 -  </a:t>
            </a:r>
            <a:r>
              <a:rPr lang="en-AU" sz="2800" b="1">
                <a:cs typeface="Arial"/>
              </a:rPr>
              <a:t>open Audacity.  </a:t>
            </a:r>
            <a:endParaRPr lang="en-US"/>
          </a:p>
          <a:p>
            <a:pPr marL="742950" indent="-742950" rtl="0">
              <a:spcBef>
                <a:spcPts val="0"/>
              </a:spcBef>
              <a:spcAft>
                <a:spcPts val="0"/>
              </a:spcAft>
              <a:buFont typeface="Arial" panose="020B0604020202020204" pitchFamily="34" charset="0"/>
              <a:buChar char="•"/>
            </a:pPr>
            <a:endParaRPr lang="en-AU" sz="3200" b="0" i="1">
              <a:effectLst/>
              <a:latin typeface="Arial" panose="020B0604020202020204" pitchFamily="34" charset="0"/>
              <a:cs typeface="Arial" panose="020B0604020202020204" pitchFamily="34" charset="0"/>
            </a:endParaRPr>
          </a:p>
          <a:p>
            <a:br>
              <a:rPr lang="en-AU" sz="3200" i="1">
                <a:latin typeface="Arial" panose="020B0604020202020204" pitchFamily="34" charset="0"/>
                <a:cs typeface="Arial" panose="020B0604020202020204" pitchFamily="34" charset="0"/>
              </a:rPr>
            </a:br>
            <a:endParaRPr lang="en-US" sz="3200" i="1">
              <a:latin typeface="Arial" panose="020B0604020202020204" pitchFamily="34" charset="0"/>
              <a:cs typeface="Arial" panose="020B0604020202020204" pitchFamily="34" charset="0"/>
            </a:endParaRPr>
          </a:p>
        </p:txBody>
      </p:sp>
      <p:pic>
        <p:nvPicPr>
          <p:cNvPr id="3" name="Picture 2" descr="A screen shot of a phone&#10;&#10;AI-generated content may be incorrect.">
            <a:extLst>
              <a:ext uri="{FF2B5EF4-FFF2-40B4-BE49-F238E27FC236}">
                <a16:creationId xmlns:a16="http://schemas.microsoft.com/office/drawing/2014/main" id="{2DE29025-3300-9961-661A-6850F0EB6D36}"/>
              </a:ext>
            </a:extLst>
          </p:cNvPr>
          <p:cNvPicPr>
            <a:picLocks noChangeAspect="1"/>
          </p:cNvPicPr>
          <p:nvPr/>
        </p:nvPicPr>
        <p:blipFill>
          <a:blip r:embed="rId2"/>
          <a:stretch>
            <a:fillRect/>
          </a:stretch>
        </p:blipFill>
        <p:spPr>
          <a:xfrm>
            <a:off x="8049369" y="1758195"/>
            <a:ext cx="2590800" cy="2235200"/>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20314A87-7D1C-CAE8-395C-C81386231CDB}"/>
              </a:ext>
            </a:extLst>
          </p:cNvPr>
          <p:cNvPicPr>
            <a:picLocks noChangeAspect="1"/>
          </p:cNvPicPr>
          <p:nvPr/>
        </p:nvPicPr>
        <p:blipFill>
          <a:blip r:embed="rId3"/>
          <a:stretch>
            <a:fillRect/>
          </a:stretch>
        </p:blipFill>
        <p:spPr>
          <a:xfrm>
            <a:off x="6206776" y="4319749"/>
            <a:ext cx="5642803" cy="2144925"/>
          </a:xfrm>
          <a:prstGeom prst="rect">
            <a:avLst/>
          </a:prstGeom>
        </p:spPr>
      </p:pic>
      <p:pic>
        <p:nvPicPr>
          <p:cNvPr id="8" name="Picture 7" descr="A black microphone on a stand&#10;&#10;AI-generated content may be incorrect.">
            <a:extLst>
              <a:ext uri="{FF2B5EF4-FFF2-40B4-BE49-F238E27FC236}">
                <a16:creationId xmlns:a16="http://schemas.microsoft.com/office/drawing/2014/main" id="{403DFDB7-1CB6-AFC2-44B8-996BBC61ED0B}"/>
              </a:ext>
            </a:extLst>
          </p:cNvPr>
          <p:cNvPicPr>
            <a:picLocks noChangeAspect="1"/>
          </p:cNvPicPr>
          <p:nvPr/>
        </p:nvPicPr>
        <p:blipFill>
          <a:blip r:embed="rId4"/>
          <a:stretch>
            <a:fillRect/>
          </a:stretch>
        </p:blipFill>
        <p:spPr>
          <a:xfrm>
            <a:off x="1140575" y="3873114"/>
            <a:ext cx="2604116" cy="2604116"/>
          </a:xfrm>
          <a:prstGeom prst="rect">
            <a:avLst/>
          </a:prstGeom>
        </p:spPr>
      </p:pic>
    </p:spTree>
    <p:extLst>
      <p:ext uri="{BB962C8B-B14F-4D97-AF65-F5344CB8AC3E}">
        <p14:creationId xmlns:p14="http://schemas.microsoft.com/office/powerpoint/2010/main" val="2854025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2F3F1-BA09-7F96-E5FD-275407A9A87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11F8253-C235-C9E1-9E91-623F22121E01}"/>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AA98F141-94A4-55DB-4EFF-C1FC23CD5BA2}"/>
              </a:ext>
            </a:extLst>
          </p:cNvPr>
          <p:cNvSpPr txBox="1"/>
          <p:nvPr/>
        </p:nvSpPr>
        <p:spPr>
          <a:xfrm>
            <a:off x="6096000" y="1641670"/>
            <a:ext cx="5326662"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b="0">
                <a:effectLst/>
                <a:latin typeface="Arial" panose="020B0604020202020204" pitchFamily="34" charset="0"/>
                <a:cs typeface="Arial" panose="020B0604020202020204" pitchFamily="34" charset="0"/>
              </a:rPr>
              <a:t>Check our inputs</a:t>
            </a:r>
          </a:p>
          <a:p>
            <a:r>
              <a:rPr lang="en-AU" sz="3200">
                <a:latin typeface="Arial" panose="020B0604020202020204" pitchFamily="34" charset="0"/>
                <a:cs typeface="Arial" panose="020B0604020202020204" pitchFamily="34" charset="0"/>
              </a:rPr>
              <a:t> &amp; outputs </a:t>
            </a:r>
          </a:p>
          <a:p>
            <a:endParaRPr lang="en-AU" sz="3200" i="1">
              <a:latin typeface="Arial" panose="020B0604020202020204" pitchFamily="34" charset="0"/>
              <a:cs typeface="Arial" panose="020B0604020202020204" pitchFamily="34" charset="0"/>
            </a:endParaRPr>
          </a:p>
          <a:p>
            <a:r>
              <a:rPr lang="en-AU" sz="3200" i="1">
                <a:latin typeface="Arial" panose="020B0604020202020204" pitchFamily="34" charset="0"/>
                <a:cs typeface="Arial" panose="020B0604020202020204" pitchFamily="34" charset="0"/>
              </a:rPr>
              <a:t>make sure the software is connected to the microphone. </a:t>
            </a:r>
          </a:p>
          <a:p>
            <a:endParaRPr lang="en-AU" sz="3200" i="1">
              <a:latin typeface="Arial" panose="020B0604020202020204" pitchFamily="34" charset="0"/>
              <a:cs typeface="Arial" panose="020B0604020202020204" pitchFamily="34" charset="0"/>
            </a:endParaRPr>
          </a:p>
          <a:p>
            <a:r>
              <a:rPr lang="en-AU" sz="3200" i="1">
                <a:latin typeface="Arial" panose="020B0604020202020204" pitchFamily="34" charset="0"/>
                <a:cs typeface="Arial" panose="020B0604020202020204" pitchFamily="34" charset="0"/>
              </a:rPr>
              <a:t>and your headphones </a:t>
            </a:r>
            <a:br>
              <a:rPr lang="en-AU" sz="3200" i="1">
                <a:latin typeface="Arial" panose="020B0604020202020204" pitchFamily="34" charset="0"/>
                <a:cs typeface="Arial" panose="020B0604020202020204" pitchFamily="34" charset="0"/>
              </a:rPr>
            </a:br>
            <a:endParaRPr lang="en-US" sz="3200" i="1">
              <a:latin typeface="Arial" panose="020B0604020202020204" pitchFamily="34" charset="0"/>
              <a:cs typeface="Arial" panose="020B0604020202020204" pitchFamily="34" charset="0"/>
            </a:endParaRPr>
          </a:p>
        </p:txBody>
      </p:sp>
      <p:pic>
        <p:nvPicPr>
          <p:cNvPr id="9" name="Picture 8" descr="A screenshot of a computer&#10;&#10;AI-generated content may be incorrect.">
            <a:extLst>
              <a:ext uri="{FF2B5EF4-FFF2-40B4-BE49-F238E27FC236}">
                <a16:creationId xmlns:a16="http://schemas.microsoft.com/office/drawing/2014/main" id="{F35443E6-F1F2-7559-E823-19826CF0293D}"/>
              </a:ext>
            </a:extLst>
          </p:cNvPr>
          <p:cNvPicPr>
            <a:picLocks noChangeAspect="1"/>
          </p:cNvPicPr>
          <p:nvPr/>
        </p:nvPicPr>
        <p:blipFill>
          <a:blip r:embed="rId2"/>
          <a:srcRect l="19583"/>
          <a:stretch>
            <a:fillRect/>
          </a:stretch>
        </p:blipFill>
        <p:spPr>
          <a:xfrm>
            <a:off x="1319174" y="1405559"/>
            <a:ext cx="3520455" cy="2417362"/>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3B908FDC-E0B5-6028-42F3-A8EA049B055F}"/>
              </a:ext>
            </a:extLst>
          </p:cNvPr>
          <p:cNvPicPr>
            <a:picLocks noChangeAspect="1"/>
          </p:cNvPicPr>
          <p:nvPr/>
        </p:nvPicPr>
        <p:blipFill>
          <a:blip r:embed="rId3"/>
          <a:srcRect b="18533"/>
          <a:stretch>
            <a:fillRect/>
          </a:stretch>
        </p:blipFill>
        <p:spPr>
          <a:xfrm>
            <a:off x="1319174" y="4124328"/>
            <a:ext cx="3520454" cy="2343064"/>
          </a:xfrm>
          <a:prstGeom prst="rect">
            <a:avLst/>
          </a:prstGeom>
        </p:spPr>
      </p:pic>
      <p:pic>
        <p:nvPicPr>
          <p:cNvPr id="14" name="Picture 13" descr="A black and white image of a staircase&#10;&#10;AI-generated content may be incorrect.">
            <a:extLst>
              <a:ext uri="{FF2B5EF4-FFF2-40B4-BE49-F238E27FC236}">
                <a16:creationId xmlns:a16="http://schemas.microsoft.com/office/drawing/2014/main" id="{3B215156-3336-8B9F-24CD-1401B75484F7}"/>
              </a:ext>
            </a:extLst>
          </p:cNvPr>
          <p:cNvPicPr>
            <a:picLocks noChangeAspect="1"/>
          </p:cNvPicPr>
          <p:nvPr/>
        </p:nvPicPr>
        <p:blipFill>
          <a:blip r:embed="rId4"/>
          <a:stretch>
            <a:fillRect/>
          </a:stretch>
        </p:blipFill>
        <p:spPr>
          <a:xfrm>
            <a:off x="4017026" y="2548351"/>
            <a:ext cx="282190" cy="445185"/>
          </a:xfrm>
          <a:prstGeom prst="rect">
            <a:avLst/>
          </a:prstGeom>
        </p:spPr>
      </p:pic>
      <p:pic>
        <p:nvPicPr>
          <p:cNvPr id="15" name="Picture 14" descr="A black and white image of a staircase&#10;&#10;AI-generated content may be incorrect.">
            <a:extLst>
              <a:ext uri="{FF2B5EF4-FFF2-40B4-BE49-F238E27FC236}">
                <a16:creationId xmlns:a16="http://schemas.microsoft.com/office/drawing/2014/main" id="{556CF5C7-CCDF-C6FB-8624-7CB1840FF712}"/>
              </a:ext>
            </a:extLst>
          </p:cNvPr>
          <p:cNvPicPr>
            <a:picLocks noChangeAspect="1"/>
          </p:cNvPicPr>
          <p:nvPr/>
        </p:nvPicPr>
        <p:blipFill>
          <a:blip r:embed="rId4"/>
          <a:stretch>
            <a:fillRect/>
          </a:stretch>
        </p:blipFill>
        <p:spPr>
          <a:xfrm>
            <a:off x="4158121" y="5499002"/>
            <a:ext cx="282190" cy="445185"/>
          </a:xfrm>
          <a:prstGeom prst="rect">
            <a:avLst/>
          </a:prstGeom>
        </p:spPr>
      </p:pic>
    </p:spTree>
    <p:extLst>
      <p:ext uri="{BB962C8B-B14F-4D97-AF65-F5344CB8AC3E}">
        <p14:creationId xmlns:p14="http://schemas.microsoft.com/office/powerpoint/2010/main" val="2368289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755EA-5FEC-48AE-FC20-B0B26F4C39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D3F2471-B7BF-58A1-273A-0FB597C1202A}"/>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ABDE7124-CB33-9267-58A3-4E35F1857B11}"/>
              </a:ext>
            </a:extLst>
          </p:cNvPr>
          <p:cNvSpPr txBox="1"/>
          <p:nvPr/>
        </p:nvSpPr>
        <p:spPr>
          <a:xfrm>
            <a:off x="6096000" y="1641670"/>
            <a:ext cx="5326662"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b="0">
                <a:effectLst/>
                <a:latin typeface="Arial" panose="020B0604020202020204" pitchFamily="34" charset="0"/>
                <a:cs typeface="Arial" panose="020B0604020202020204" pitchFamily="34" charset="0"/>
              </a:rPr>
              <a:t>Make a new track to record to </a:t>
            </a:r>
            <a:endParaRPr lang="en-AU" sz="3200">
              <a:latin typeface="Arial" panose="020B0604020202020204" pitchFamily="34" charset="0"/>
              <a:cs typeface="Arial" panose="020B0604020202020204" pitchFamily="34" charset="0"/>
            </a:endParaRPr>
          </a:p>
          <a:p>
            <a:endParaRPr lang="en-AU" sz="3200" i="1">
              <a:latin typeface="Arial" panose="020B0604020202020204" pitchFamily="34" charset="0"/>
              <a:cs typeface="Arial" panose="020B0604020202020204" pitchFamily="34" charset="0"/>
            </a:endParaRPr>
          </a:p>
          <a:p>
            <a:endParaRPr lang="en-US" sz="3200" i="1">
              <a:latin typeface="Arial" panose="020B0604020202020204" pitchFamily="34" charset="0"/>
              <a:cs typeface="Arial" panose="020B0604020202020204" pitchFamily="34" charset="0"/>
            </a:endParaRPr>
          </a:p>
        </p:txBody>
      </p:sp>
      <p:pic>
        <p:nvPicPr>
          <p:cNvPr id="3" name="Picture 2" descr="A screenshot of a music track&#10;&#10;AI-generated content may be incorrect.">
            <a:extLst>
              <a:ext uri="{FF2B5EF4-FFF2-40B4-BE49-F238E27FC236}">
                <a16:creationId xmlns:a16="http://schemas.microsoft.com/office/drawing/2014/main" id="{8646A8CF-F9AF-3BF1-743B-9709CBCF5BBC}"/>
              </a:ext>
            </a:extLst>
          </p:cNvPr>
          <p:cNvPicPr>
            <a:picLocks noChangeAspect="1"/>
          </p:cNvPicPr>
          <p:nvPr/>
        </p:nvPicPr>
        <p:blipFill>
          <a:blip r:embed="rId2"/>
          <a:stretch>
            <a:fillRect/>
          </a:stretch>
        </p:blipFill>
        <p:spPr>
          <a:xfrm>
            <a:off x="1122507" y="1405559"/>
            <a:ext cx="4343400" cy="3721100"/>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007CFAFF-616F-7C6C-1DA6-D77F952356E7}"/>
              </a:ext>
            </a:extLst>
          </p:cNvPr>
          <p:cNvPicPr>
            <a:picLocks noChangeAspect="1"/>
          </p:cNvPicPr>
          <p:nvPr/>
        </p:nvPicPr>
        <p:blipFill>
          <a:blip r:embed="rId3"/>
          <a:stretch>
            <a:fillRect/>
          </a:stretch>
        </p:blipFill>
        <p:spPr>
          <a:xfrm>
            <a:off x="6096000" y="2954434"/>
            <a:ext cx="5219700" cy="1638300"/>
          </a:xfrm>
          <a:prstGeom prst="rect">
            <a:avLst/>
          </a:prstGeom>
        </p:spPr>
      </p:pic>
      <p:pic>
        <p:nvPicPr>
          <p:cNvPr id="10" name="Picture 9" descr="A black and white image of a staircase&#10;&#10;AI-generated content may be incorrect.">
            <a:extLst>
              <a:ext uri="{FF2B5EF4-FFF2-40B4-BE49-F238E27FC236}">
                <a16:creationId xmlns:a16="http://schemas.microsoft.com/office/drawing/2014/main" id="{FBB15349-07A4-BB07-A3B4-CCADF3133DFD}"/>
              </a:ext>
            </a:extLst>
          </p:cNvPr>
          <p:cNvPicPr>
            <a:picLocks noChangeAspect="1"/>
          </p:cNvPicPr>
          <p:nvPr/>
        </p:nvPicPr>
        <p:blipFill>
          <a:blip r:embed="rId4"/>
          <a:stretch>
            <a:fillRect/>
          </a:stretch>
        </p:blipFill>
        <p:spPr>
          <a:xfrm>
            <a:off x="10510380" y="4509650"/>
            <a:ext cx="282190" cy="445185"/>
          </a:xfrm>
          <a:prstGeom prst="rect">
            <a:avLst/>
          </a:prstGeom>
        </p:spPr>
      </p:pic>
      <p:pic>
        <p:nvPicPr>
          <p:cNvPr id="12" name="Picture 11" descr="A black and white image of a staircase&#10;&#10;AI-generated content may be incorrect.">
            <a:extLst>
              <a:ext uri="{FF2B5EF4-FFF2-40B4-BE49-F238E27FC236}">
                <a16:creationId xmlns:a16="http://schemas.microsoft.com/office/drawing/2014/main" id="{A004B043-5D3F-93DC-A0DF-DFB4E430BD88}"/>
              </a:ext>
            </a:extLst>
          </p:cNvPr>
          <p:cNvPicPr>
            <a:picLocks noChangeAspect="1"/>
          </p:cNvPicPr>
          <p:nvPr/>
        </p:nvPicPr>
        <p:blipFill>
          <a:blip r:embed="rId4"/>
          <a:stretch>
            <a:fillRect/>
          </a:stretch>
        </p:blipFill>
        <p:spPr>
          <a:xfrm>
            <a:off x="2173203" y="1887473"/>
            <a:ext cx="282190" cy="445185"/>
          </a:xfrm>
          <a:prstGeom prst="rect">
            <a:avLst/>
          </a:prstGeom>
        </p:spPr>
      </p:pic>
    </p:spTree>
    <p:extLst>
      <p:ext uri="{BB962C8B-B14F-4D97-AF65-F5344CB8AC3E}">
        <p14:creationId xmlns:p14="http://schemas.microsoft.com/office/powerpoint/2010/main" val="389837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2961-B295-6491-4CD9-5115CF4B664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17E79C3-566C-9409-2C1C-AE8D931B10BD}"/>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52A87A3E-B1BB-EF1A-3353-0F6415728136}"/>
              </a:ext>
            </a:extLst>
          </p:cNvPr>
          <p:cNvSpPr txBox="1"/>
          <p:nvPr/>
        </p:nvSpPr>
        <p:spPr>
          <a:xfrm>
            <a:off x="6096000" y="1641670"/>
            <a:ext cx="5326662"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a:latin typeface="Arial" panose="020B0604020202020204" pitchFamily="34" charset="0"/>
                <a:cs typeface="Arial" panose="020B0604020202020204" pitchFamily="34" charset="0"/>
              </a:rPr>
              <a:t>Check your levels… it’s a balancing act. </a:t>
            </a:r>
          </a:p>
          <a:p>
            <a:pPr rtl="0">
              <a:spcBef>
                <a:spcPts val="0"/>
              </a:spcBef>
              <a:spcAft>
                <a:spcPts val="0"/>
              </a:spcAft>
            </a:pPr>
            <a:endParaRPr lang="en-AU" sz="3200">
              <a:latin typeface="Arial" panose="020B0604020202020204" pitchFamily="34" charset="0"/>
              <a:cs typeface="Arial" panose="020B0604020202020204" pitchFamily="34" charset="0"/>
            </a:endParaRPr>
          </a:p>
          <a:p>
            <a:pPr marL="514350" indent="-514350" rtl="0">
              <a:spcBef>
                <a:spcPts val="0"/>
              </a:spcBef>
              <a:spcAft>
                <a:spcPts val="0"/>
              </a:spcAft>
              <a:buAutoNum type="arabicPeriod"/>
            </a:pPr>
            <a:r>
              <a:rPr lang="en-AU" sz="3200" i="1">
                <a:latin typeface="Arial" panose="020B0604020202020204" pitchFamily="34" charset="0"/>
                <a:cs typeface="Arial" panose="020B0604020202020204" pitchFamily="34" charset="0"/>
              </a:rPr>
              <a:t>you want to balance recording as much of the  information you want, </a:t>
            </a:r>
          </a:p>
          <a:p>
            <a:pPr marL="514350" indent="-514350" rtl="0">
              <a:spcBef>
                <a:spcPts val="0"/>
              </a:spcBef>
              <a:spcAft>
                <a:spcPts val="0"/>
              </a:spcAft>
              <a:buAutoNum type="arabicPeriod"/>
            </a:pPr>
            <a:r>
              <a:rPr lang="en-AU" sz="3200" i="1">
                <a:latin typeface="Arial" panose="020B0604020202020204" pitchFamily="34" charset="0"/>
                <a:cs typeface="Arial" panose="020B0604020202020204" pitchFamily="34" charset="0"/>
              </a:rPr>
              <a:t>without clipping the louder peaks </a:t>
            </a:r>
            <a:r>
              <a:rPr lang="en-AU" sz="3200">
                <a:latin typeface="Arial" panose="020B0604020202020204" pitchFamily="34" charset="0"/>
                <a:cs typeface="Arial" panose="020B0604020202020204" pitchFamily="34" charset="0"/>
              </a:rPr>
              <a:t> </a:t>
            </a:r>
          </a:p>
          <a:p>
            <a:endParaRPr lang="en-AU" sz="3200" i="1">
              <a:latin typeface="Arial" panose="020B0604020202020204" pitchFamily="34" charset="0"/>
              <a:cs typeface="Arial" panose="020B0604020202020204" pitchFamily="34" charset="0"/>
            </a:endParaRPr>
          </a:p>
          <a:p>
            <a:endParaRPr lang="en-US" sz="3200" i="1">
              <a:latin typeface="Arial" panose="020B0604020202020204" pitchFamily="34" charset="0"/>
              <a:cs typeface="Arial" panose="020B0604020202020204" pitchFamily="34" charset="0"/>
            </a:endParaRPr>
          </a:p>
        </p:txBody>
      </p:sp>
      <p:pic>
        <p:nvPicPr>
          <p:cNvPr id="10" name="Picture 9" descr="A black and white image of a staircase&#10;&#10;AI-generated content may be incorrect.">
            <a:extLst>
              <a:ext uri="{FF2B5EF4-FFF2-40B4-BE49-F238E27FC236}">
                <a16:creationId xmlns:a16="http://schemas.microsoft.com/office/drawing/2014/main" id="{53C4C8B2-DA1E-FFC4-654D-5E10070BFDE0}"/>
              </a:ext>
            </a:extLst>
          </p:cNvPr>
          <p:cNvPicPr>
            <a:picLocks noChangeAspect="1"/>
          </p:cNvPicPr>
          <p:nvPr/>
        </p:nvPicPr>
        <p:blipFill>
          <a:blip r:embed="rId2"/>
          <a:stretch>
            <a:fillRect/>
          </a:stretch>
        </p:blipFill>
        <p:spPr>
          <a:xfrm>
            <a:off x="10510380" y="4509650"/>
            <a:ext cx="282190" cy="445185"/>
          </a:xfrm>
          <a:prstGeom prst="rect">
            <a:avLst/>
          </a:prstGeom>
        </p:spPr>
      </p:pic>
      <p:pic>
        <p:nvPicPr>
          <p:cNvPr id="9" name="Graphic 8" descr="Scales of justice with solid fill">
            <a:extLst>
              <a:ext uri="{FF2B5EF4-FFF2-40B4-BE49-F238E27FC236}">
                <a16:creationId xmlns:a16="http://schemas.microsoft.com/office/drawing/2014/main" id="{5ABE6E7F-151B-DBB5-FB8B-FEB83705B8D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75027" y="2560866"/>
            <a:ext cx="2537314" cy="2537314"/>
          </a:xfrm>
          <a:prstGeom prst="rect">
            <a:avLst/>
          </a:prstGeom>
        </p:spPr>
      </p:pic>
    </p:spTree>
    <p:extLst>
      <p:ext uri="{BB962C8B-B14F-4D97-AF65-F5344CB8AC3E}">
        <p14:creationId xmlns:p14="http://schemas.microsoft.com/office/powerpoint/2010/main" val="3079085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80258-B0B7-DD71-716B-6222DA531B0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9367B15-FC92-8A48-6F4D-9A9A912DB292}"/>
              </a:ext>
            </a:extLst>
          </p:cNvPr>
          <p:cNvSpPr txBox="1">
            <a:spLocks/>
          </p:cNvSpPr>
          <p:nvPr/>
        </p:nvSpPr>
        <p:spPr>
          <a:xfrm>
            <a:off x="542627" y="283550"/>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46754FC8-DFAC-9FC6-9EA5-F36C82A1D4A7}"/>
              </a:ext>
            </a:extLst>
          </p:cNvPr>
          <p:cNvSpPr txBox="1"/>
          <p:nvPr/>
        </p:nvSpPr>
        <p:spPr>
          <a:xfrm>
            <a:off x="6096000" y="1641670"/>
            <a:ext cx="5326662"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a:latin typeface="Arial" panose="020B0604020202020204" pitchFamily="34" charset="0"/>
                <a:cs typeface="Arial" panose="020B0604020202020204" pitchFamily="34" charset="0"/>
              </a:rPr>
              <a:t>Check your levels. </a:t>
            </a:r>
          </a:p>
          <a:p>
            <a:pPr rtl="0">
              <a:spcBef>
                <a:spcPts val="0"/>
              </a:spcBef>
              <a:spcAft>
                <a:spcPts val="0"/>
              </a:spcAft>
            </a:pPr>
            <a:endParaRPr lang="en-AU" sz="3200">
              <a:latin typeface="Arial" panose="020B0604020202020204" pitchFamily="34" charset="0"/>
              <a:cs typeface="Arial" panose="020B0604020202020204" pitchFamily="34" charset="0"/>
            </a:endParaRPr>
          </a:p>
          <a:p>
            <a:pPr marL="514350" indent="-514350">
              <a:buAutoNum type="arabicPeriod"/>
            </a:pPr>
            <a:r>
              <a:rPr lang="en-AU" sz="3200" i="1">
                <a:latin typeface="Arial" panose="020B0604020202020204" pitchFamily="34" charset="0"/>
                <a:cs typeface="Arial" panose="020B0604020202020204" pitchFamily="34" charset="0"/>
              </a:rPr>
              <a:t>you want to balance recording as much of the information you want, </a:t>
            </a:r>
          </a:p>
          <a:p>
            <a:pPr marL="514350" indent="-514350">
              <a:buAutoNum type="arabicPeriod"/>
            </a:pPr>
            <a:r>
              <a:rPr lang="en-AU" sz="3200" i="1">
                <a:latin typeface="Arial" panose="020B0604020202020204" pitchFamily="34" charset="0"/>
                <a:cs typeface="Arial" panose="020B0604020202020204" pitchFamily="34" charset="0"/>
              </a:rPr>
              <a:t>without clipping the louder peaks </a:t>
            </a:r>
            <a:r>
              <a:rPr lang="en-AU" sz="3200">
                <a:latin typeface="Arial" panose="020B0604020202020204" pitchFamily="34" charset="0"/>
                <a:cs typeface="Arial" panose="020B0604020202020204" pitchFamily="34" charset="0"/>
              </a:rPr>
              <a:t> </a:t>
            </a:r>
          </a:p>
        </p:txBody>
      </p:sp>
      <p:pic>
        <p:nvPicPr>
          <p:cNvPr id="3" name="Picture 2" descr="A screenshot of a math test&#10;&#10;AI-generated content may be incorrect.">
            <a:extLst>
              <a:ext uri="{FF2B5EF4-FFF2-40B4-BE49-F238E27FC236}">
                <a16:creationId xmlns:a16="http://schemas.microsoft.com/office/drawing/2014/main" id="{0F4474B2-234B-2BF1-1412-674192E20721}"/>
              </a:ext>
            </a:extLst>
          </p:cNvPr>
          <p:cNvPicPr>
            <a:picLocks noChangeAspect="1"/>
          </p:cNvPicPr>
          <p:nvPr/>
        </p:nvPicPr>
        <p:blipFill>
          <a:blip r:embed="rId2"/>
          <a:stretch>
            <a:fillRect/>
          </a:stretch>
        </p:blipFill>
        <p:spPr>
          <a:xfrm>
            <a:off x="681173" y="2107686"/>
            <a:ext cx="4527652" cy="1479033"/>
          </a:xfrm>
          <a:prstGeom prst="rect">
            <a:avLst/>
          </a:prstGeom>
        </p:spPr>
      </p:pic>
      <p:pic>
        <p:nvPicPr>
          <p:cNvPr id="7" name="Picture 6" descr="A screen shot of a computer screen&#10;&#10;AI-generated content may be incorrect.">
            <a:extLst>
              <a:ext uri="{FF2B5EF4-FFF2-40B4-BE49-F238E27FC236}">
                <a16:creationId xmlns:a16="http://schemas.microsoft.com/office/drawing/2014/main" id="{0257EADC-5096-FB89-C243-5C71B732315A}"/>
              </a:ext>
            </a:extLst>
          </p:cNvPr>
          <p:cNvPicPr>
            <a:picLocks noChangeAspect="1"/>
          </p:cNvPicPr>
          <p:nvPr/>
        </p:nvPicPr>
        <p:blipFill>
          <a:blip r:embed="rId3"/>
          <a:stretch>
            <a:fillRect/>
          </a:stretch>
        </p:blipFill>
        <p:spPr>
          <a:xfrm>
            <a:off x="616083" y="3793975"/>
            <a:ext cx="4660900" cy="2374900"/>
          </a:xfrm>
          <a:prstGeom prst="rect">
            <a:avLst/>
          </a:prstGeom>
        </p:spPr>
      </p:pic>
      <p:pic>
        <p:nvPicPr>
          <p:cNvPr id="14" name="Graphic 13" descr="Arrow: Clockwise curve with solid fill">
            <a:extLst>
              <a:ext uri="{FF2B5EF4-FFF2-40B4-BE49-F238E27FC236}">
                <a16:creationId xmlns:a16="http://schemas.microsoft.com/office/drawing/2014/main" id="{6A2B51BF-695F-4E55-99F4-597F558F2E9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16200000" flipH="1">
            <a:off x="4747196" y="3004712"/>
            <a:ext cx="1159518" cy="2008094"/>
          </a:xfrm>
          <a:prstGeom prst="rect">
            <a:avLst/>
          </a:prstGeom>
        </p:spPr>
      </p:pic>
      <p:sp>
        <p:nvSpPr>
          <p:cNvPr id="6" name="Title 1">
            <a:extLst>
              <a:ext uri="{FF2B5EF4-FFF2-40B4-BE49-F238E27FC236}">
                <a16:creationId xmlns:a16="http://schemas.microsoft.com/office/drawing/2014/main" id="{9596C934-381F-8CD9-1A64-BFF2713E280A}"/>
              </a:ext>
            </a:extLst>
          </p:cNvPr>
          <p:cNvSpPr txBox="1">
            <a:spLocks/>
          </p:cNvSpPr>
          <p:nvPr/>
        </p:nvSpPr>
        <p:spPr>
          <a:xfrm>
            <a:off x="542627" y="1297449"/>
            <a:ext cx="5344174" cy="6318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4800">
                <a:solidFill>
                  <a:srgbClr val="538A9B"/>
                </a:solidFill>
                <a:latin typeface="Arial"/>
                <a:cs typeface="Arial"/>
              </a:rPr>
              <a:t>Too much gain</a:t>
            </a:r>
            <a:endParaRPr lang="en-US" sz="5400"/>
          </a:p>
        </p:txBody>
      </p:sp>
    </p:spTree>
    <p:extLst>
      <p:ext uri="{BB962C8B-B14F-4D97-AF65-F5344CB8AC3E}">
        <p14:creationId xmlns:p14="http://schemas.microsoft.com/office/powerpoint/2010/main" val="2696776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CD018-C4E4-9FDC-BF97-71612C9C21BD}"/>
            </a:ext>
          </a:extLst>
        </p:cNvPr>
        <p:cNvGrpSpPr/>
        <p:nvPr/>
      </p:nvGrpSpPr>
      <p:grpSpPr>
        <a:xfrm>
          <a:off x="0" y="0"/>
          <a:ext cx="0" cy="0"/>
          <a:chOff x="0" y="0"/>
          <a:chExt cx="0" cy="0"/>
        </a:xfrm>
      </p:grpSpPr>
      <p:pic>
        <p:nvPicPr>
          <p:cNvPr id="9" name="Picture 8" descr="A screenshot of a computer&#10;&#10;AI-generated content may be incorrect.">
            <a:extLst>
              <a:ext uri="{FF2B5EF4-FFF2-40B4-BE49-F238E27FC236}">
                <a16:creationId xmlns:a16="http://schemas.microsoft.com/office/drawing/2014/main" id="{F11ADF0E-515D-C4D2-DD73-27D0712BFE02}"/>
              </a:ext>
            </a:extLst>
          </p:cNvPr>
          <p:cNvPicPr>
            <a:picLocks noChangeAspect="1"/>
          </p:cNvPicPr>
          <p:nvPr/>
        </p:nvPicPr>
        <p:blipFill>
          <a:blip r:embed="rId2"/>
          <a:srcRect r="19752"/>
          <a:stretch>
            <a:fillRect/>
          </a:stretch>
        </p:blipFill>
        <p:spPr>
          <a:xfrm>
            <a:off x="539515" y="4450412"/>
            <a:ext cx="6237205" cy="1987261"/>
          </a:xfrm>
          <a:prstGeom prst="rect">
            <a:avLst/>
          </a:prstGeom>
        </p:spPr>
      </p:pic>
      <p:pic>
        <p:nvPicPr>
          <p:cNvPr id="14" name="Graphic 13" descr="Arrow: Clockwise curve with solid fill">
            <a:extLst>
              <a:ext uri="{FF2B5EF4-FFF2-40B4-BE49-F238E27FC236}">
                <a16:creationId xmlns:a16="http://schemas.microsoft.com/office/drawing/2014/main" id="{4899A581-BB72-BDF1-FABD-6F9E1DAD7E3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5330451" flipH="1">
            <a:off x="4631262" y="3264406"/>
            <a:ext cx="2465743" cy="4270261"/>
          </a:xfrm>
          <a:prstGeom prst="rect">
            <a:avLst/>
          </a:prstGeom>
        </p:spPr>
      </p:pic>
      <p:sp>
        <p:nvSpPr>
          <p:cNvPr id="4" name="Title 1">
            <a:extLst>
              <a:ext uri="{FF2B5EF4-FFF2-40B4-BE49-F238E27FC236}">
                <a16:creationId xmlns:a16="http://schemas.microsoft.com/office/drawing/2014/main" id="{A27718AC-0E21-2D95-9D97-821897542EC5}"/>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EDF19A30-D18C-0BE2-AB72-CD16AB15B6B7}"/>
              </a:ext>
            </a:extLst>
          </p:cNvPr>
          <p:cNvSpPr txBox="1"/>
          <p:nvPr/>
        </p:nvSpPr>
        <p:spPr>
          <a:xfrm>
            <a:off x="6096000" y="1641670"/>
            <a:ext cx="5326662"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a:latin typeface="Arial" panose="020B0604020202020204" pitchFamily="34" charset="0"/>
                <a:cs typeface="Arial" panose="020B0604020202020204" pitchFamily="34" charset="0"/>
              </a:rPr>
              <a:t>Check your levels. </a:t>
            </a:r>
          </a:p>
          <a:p>
            <a:pPr rtl="0">
              <a:spcBef>
                <a:spcPts val="0"/>
              </a:spcBef>
              <a:spcAft>
                <a:spcPts val="0"/>
              </a:spcAft>
            </a:pPr>
            <a:endParaRPr lang="en-AU" sz="3200">
              <a:latin typeface="Arial" panose="020B0604020202020204" pitchFamily="34" charset="0"/>
              <a:cs typeface="Arial" panose="020B0604020202020204" pitchFamily="34" charset="0"/>
            </a:endParaRPr>
          </a:p>
          <a:p>
            <a:pPr marL="514350" indent="-514350">
              <a:buAutoNum type="arabicPeriod"/>
            </a:pPr>
            <a:r>
              <a:rPr lang="en-AU" sz="3200" i="1">
                <a:latin typeface="Arial" panose="020B0604020202020204" pitchFamily="34" charset="0"/>
                <a:cs typeface="Arial" panose="020B0604020202020204" pitchFamily="34" charset="0"/>
              </a:rPr>
              <a:t>you want to balance recording as much of the information you want, </a:t>
            </a:r>
          </a:p>
        </p:txBody>
      </p:sp>
      <p:pic>
        <p:nvPicPr>
          <p:cNvPr id="6" name="Picture 5" descr="A screenshot of a video&#10;&#10;AI-generated content may be incorrect.">
            <a:extLst>
              <a:ext uri="{FF2B5EF4-FFF2-40B4-BE49-F238E27FC236}">
                <a16:creationId xmlns:a16="http://schemas.microsoft.com/office/drawing/2014/main" id="{FBBEEA90-6919-C074-D606-8711C677C7C9}"/>
              </a:ext>
            </a:extLst>
          </p:cNvPr>
          <p:cNvPicPr>
            <a:picLocks noChangeAspect="1"/>
          </p:cNvPicPr>
          <p:nvPr/>
        </p:nvPicPr>
        <p:blipFill>
          <a:blip r:embed="rId4"/>
          <a:stretch>
            <a:fillRect/>
          </a:stretch>
        </p:blipFill>
        <p:spPr>
          <a:xfrm>
            <a:off x="599903" y="1817084"/>
            <a:ext cx="5093323" cy="1206852"/>
          </a:xfrm>
          <a:prstGeom prst="rect">
            <a:avLst/>
          </a:prstGeom>
        </p:spPr>
      </p:pic>
      <p:sp>
        <p:nvSpPr>
          <p:cNvPr id="11" name="TextBox 10">
            <a:extLst>
              <a:ext uri="{FF2B5EF4-FFF2-40B4-BE49-F238E27FC236}">
                <a16:creationId xmlns:a16="http://schemas.microsoft.com/office/drawing/2014/main" id="{F9006F91-FA6E-9696-A321-5654F6414D6D}"/>
              </a:ext>
            </a:extLst>
          </p:cNvPr>
          <p:cNvSpPr txBox="1"/>
          <p:nvPr/>
        </p:nvSpPr>
        <p:spPr>
          <a:xfrm>
            <a:off x="7694194" y="4843877"/>
            <a:ext cx="3525038" cy="1200329"/>
          </a:xfrm>
          <a:prstGeom prst="rect">
            <a:avLst/>
          </a:prstGeom>
          <a:noFill/>
        </p:spPr>
        <p:txBody>
          <a:bodyPr wrap="square" rtlCol="0">
            <a:spAutoFit/>
          </a:bodyPr>
          <a:lstStyle/>
          <a:p>
            <a:r>
              <a:rPr lang="en-AU" i="1">
                <a:latin typeface="Arial" panose="020B0604020202020204" pitchFamily="34" charset="0"/>
                <a:cs typeface="Arial" panose="020B0604020202020204" pitchFamily="34" charset="0"/>
              </a:rPr>
              <a:t>There is very little information here and we’ll need to boost the volume… when we do we’ll be amplifying a poor recording</a:t>
            </a:r>
          </a:p>
        </p:txBody>
      </p:sp>
      <p:sp>
        <p:nvSpPr>
          <p:cNvPr id="7" name="Title 1">
            <a:extLst>
              <a:ext uri="{FF2B5EF4-FFF2-40B4-BE49-F238E27FC236}">
                <a16:creationId xmlns:a16="http://schemas.microsoft.com/office/drawing/2014/main" id="{0024DC24-3BE4-7E2C-DE66-14EA8C4310A0}"/>
              </a:ext>
            </a:extLst>
          </p:cNvPr>
          <p:cNvSpPr txBox="1">
            <a:spLocks/>
          </p:cNvSpPr>
          <p:nvPr/>
        </p:nvSpPr>
        <p:spPr>
          <a:xfrm>
            <a:off x="473354" y="3356739"/>
            <a:ext cx="5344174" cy="6318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4000">
                <a:solidFill>
                  <a:srgbClr val="538A9B"/>
                </a:solidFill>
                <a:latin typeface="Arial"/>
                <a:cs typeface="Arial"/>
              </a:rPr>
              <a:t>Could use more gain</a:t>
            </a:r>
            <a:r>
              <a:rPr lang="en-US" sz="4000">
                <a:latin typeface="Arial"/>
                <a:cs typeface="Arial"/>
              </a:rPr>
              <a:t> </a:t>
            </a:r>
            <a:endParaRPr lang="en-US"/>
          </a:p>
        </p:txBody>
      </p:sp>
    </p:spTree>
    <p:extLst>
      <p:ext uri="{BB962C8B-B14F-4D97-AF65-F5344CB8AC3E}">
        <p14:creationId xmlns:p14="http://schemas.microsoft.com/office/powerpoint/2010/main" val="2774621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1A18027-F88D-541B-300D-FD00A72D896B}"/>
              </a:ext>
            </a:extLst>
          </p:cNvPr>
          <p:cNvSpPr txBox="1">
            <a:spLocks/>
          </p:cNvSpPr>
          <p:nvPr/>
        </p:nvSpPr>
        <p:spPr>
          <a:xfrm>
            <a:off x="6684160" y="2891312"/>
            <a:ext cx="4421120" cy="3203602"/>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buNone/>
            </a:pPr>
            <a:r>
              <a:rPr lang="en-US" b="1">
                <a:latin typeface="Aptos Narrow"/>
                <a:ea typeface="+mj-ea"/>
                <a:cs typeface="+mj-cs"/>
              </a:rPr>
              <a:t>101 Workshop</a:t>
            </a:r>
          </a:p>
          <a:p>
            <a:pPr>
              <a:spcBef>
                <a:spcPct val="0"/>
              </a:spcBef>
              <a:spcAft>
                <a:spcPts val="600"/>
              </a:spcAft>
              <a:buNone/>
            </a:pPr>
            <a:r>
              <a:rPr lang="en-US" sz="6000" b="1">
                <a:latin typeface="Aptos Narrow"/>
                <a:ea typeface="+mj-ea"/>
                <a:cs typeface="+mj-cs"/>
              </a:rPr>
              <a:t>Intro to</a:t>
            </a:r>
            <a:endParaRPr lang="en-US" sz="6000">
              <a:latin typeface="Aptos Narrow"/>
            </a:endParaRPr>
          </a:p>
          <a:p>
            <a:pPr>
              <a:spcBef>
                <a:spcPct val="0"/>
              </a:spcBef>
              <a:spcAft>
                <a:spcPts val="600"/>
              </a:spcAft>
              <a:buNone/>
            </a:pPr>
            <a:r>
              <a:rPr lang="en-US" sz="6000" b="1">
                <a:latin typeface="Aptos Narrow"/>
                <a:ea typeface="+mj-ea"/>
                <a:cs typeface="+mj-cs"/>
              </a:rPr>
              <a:t>Podcasting</a:t>
            </a:r>
            <a:endParaRPr lang="en-US" sz="6000">
              <a:ea typeface="+mj-ea"/>
              <a:cs typeface="+mj-cs"/>
            </a:endParaRPr>
          </a:p>
        </p:txBody>
      </p:sp>
      <p:pic>
        <p:nvPicPr>
          <p:cNvPr id="2" name="Picture 1" descr="A person wearing headphones sitting at a desk with computer monitors&#10;&#10;AI-generated content may be incorrect.">
            <a:extLst>
              <a:ext uri="{FF2B5EF4-FFF2-40B4-BE49-F238E27FC236}">
                <a16:creationId xmlns:a16="http://schemas.microsoft.com/office/drawing/2014/main" id="{4F40444D-5482-584B-1C6B-EAE34D23B51E}"/>
              </a:ext>
            </a:extLst>
          </p:cNvPr>
          <p:cNvPicPr>
            <a:picLocks noChangeAspect="1"/>
          </p:cNvPicPr>
          <p:nvPr/>
        </p:nvPicPr>
        <p:blipFill>
          <a:blip r:embed="rId2"/>
          <a:srcRect l="12369" r="37339" b="-81"/>
          <a:stretch>
            <a:fillRect/>
          </a:stretch>
        </p:blipFill>
        <p:spPr>
          <a:xfrm>
            <a:off x="0" y="1524"/>
            <a:ext cx="6131697" cy="6857502"/>
          </a:xfrm>
          <a:prstGeom prst="rect">
            <a:avLst/>
          </a:prstGeom>
        </p:spPr>
      </p:pic>
    </p:spTree>
    <p:extLst>
      <p:ext uri="{BB962C8B-B14F-4D97-AF65-F5344CB8AC3E}">
        <p14:creationId xmlns:p14="http://schemas.microsoft.com/office/powerpoint/2010/main" val="1229427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D9B06-5D06-2B33-32A6-F5B04E416E4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31E0488-4524-87E7-8ED6-1603084A8451}"/>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6BF25D9A-A586-2574-32A5-E29F3A1330E2}"/>
              </a:ext>
            </a:extLst>
          </p:cNvPr>
          <p:cNvSpPr txBox="1"/>
          <p:nvPr/>
        </p:nvSpPr>
        <p:spPr>
          <a:xfrm>
            <a:off x="8541738" y="1641670"/>
            <a:ext cx="2880924"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a:latin typeface="Arial" panose="020B0604020202020204" pitchFamily="34" charset="0"/>
                <a:cs typeface="Arial" panose="020B0604020202020204" pitchFamily="34" charset="0"/>
              </a:rPr>
              <a:t>Once you have a good recording you need to tidy it up </a:t>
            </a:r>
            <a:endParaRPr lang="en-AU" sz="3200" i="1">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E77FBFBA-5E33-5379-AB4A-6197C8874ED4}"/>
              </a:ext>
            </a:extLst>
          </p:cNvPr>
          <p:cNvPicPr>
            <a:picLocks noChangeAspect="1"/>
          </p:cNvPicPr>
          <p:nvPr/>
        </p:nvPicPr>
        <p:blipFill>
          <a:blip r:embed="rId2"/>
          <a:stretch>
            <a:fillRect/>
          </a:stretch>
        </p:blipFill>
        <p:spPr>
          <a:xfrm>
            <a:off x="503892" y="1589011"/>
            <a:ext cx="7772400" cy="2612110"/>
          </a:xfrm>
          <a:prstGeom prst="rect">
            <a:avLst/>
          </a:prstGeom>
        </p:spPr>
      </p:pic>
      <p:pic>
        <p:nvPicPr>
          <p:cNvPr id="7" name="Picture 6" descr="A black and white image of a staircase&#10;&#10;AI-generated content may be incorrect.">
            <a:extLst>
              <a:ext uri="{FF2B5EF4-FFF2-40B4-BE49-F238E27FC236}">
                <a16:creationId xmlns:a16="http://schemas.microsoft.com/office/drawing/2014/main" id="{0718E6A6-CC6E-1EA2-0467-D20255142B80}"/>
              </a:ext>
            </a:extLst>
          </p:cNvPr>
          <p:cNvPicPr>
            <a:picLocks noChangeAspect="1"/>
          </p:cNvPicPr>
          <p:nvPr/>
        </p:nvPicPr>
        <p:blipFill>
          <a:blip r:embed="rId3"/>
          <a:stretch>
            <a:fillRect/>
          </a:stretch>
        </p:blipFill>
        <p:spPr>
          <a:xfrm>
            <a:off x="750509" y="2035250"/>
            <a:ext cx="469711" cy="741020"/>
          </a:xfrm>
          <a:prstGeom prst="rect">
            <a:avLst/>
          </a:prstGeom>
        </p:spPr>
      </p:pic>
      <p:sp>
        <p:nvSpPr>
          <p:cNvPr id="8" name="TextBox 7">
            <a:extLst>
              <a:ext uri="{FF2B5EF4-FFF2-40B4-BE49-F238E27FC236}">
                <a16:creationId xmlns:a16="http://schemas.microsoft.com/office/drawing/2014/main" id="{780F6FD2-2312-51FB-3091-A21171E24D01}"/>
              </a:ext>
            </a:extLst>
          </p:cNvPr>
          <p:cNvSpPr txBox="1"/>
          <p:nvPr/>
        </p:nvSpPr>
        <p:spPr>
          <a:xfrm>
            <a:off x="503892" y="4453899"/>
            <a:ext cx="9060660" cy="646331"/>
          </a:xfrm>
          <a:prstGeom prst="rect">
            <a:avLst/>
          </a:prstGeom>
          <a:noFill/>
        </p:spPr>
        <p:txBody>
          <a:bodyPr wrap="square" lIns="91440" tIns="45720" rIns="91440" bIns="45720" rtlCol="0" anchor="t">
            <a:spAutoFit/>
          </a:bodyPr>
          <a:lstStyle/>
          <a:p>
            <a:r>
              <a:rPr lang="en-US"/>
              <a:t>1. Use the selection tool to select the sections you like…</a:t>
            </a:r>
          </a:p>
          <a:p>
            <a:r>
              <a:rPr lang="en-US"/>
              <a:t>2. and use the trim tool tool to delete the unwanted recordings around it   </a:t>
            </a:r>
          </a:p>
        </p:txBody>
      </p:sp>
      <p:pic>
        <p:nvPicPr>
          <p:cNvPr id="10" name="Picture 9" descr="A black and white image of a staircase&#10;&#10;AI-generated content may be incorrect.">
            <a:extLst>
              <a:ext uri="{FF2B5EF4-FFF2-40B4-BE49-F238E27FC236}">
                <a16:creationId xmlns:a16="http://schemas.microsoft.com/office/drawing/2014/main" id="{DE6ECB77-BA6B-15B8-D964-3803D2012229}"/>
              </a:ext>
            </a:extLst>
          </p:cNvPr>
          <p:cNvPicPr>
            <a:picLocks noChangeAspect="1"/>
          </p:cNvPicPr>
          <p:nvPr/>
        </p:nvPicPr>
        <p:blipFill>
          <a:blip r:embed="rId3"/>
          <a:stretch>
            <a:fillRect/>
          </a:stretch>
        </p:blipFill>
        <p:spPr>
          <a:xfrm>
            <a:off x="1319100" y="2252245"/>
            <a:ext cx="545604" cy="860749"/>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34BFB6A5-9D30-6EDB-D54B-32BD1F3010A2}"/>
              </a:ext>
            </a:extLst>
          </p:cNvPr>
          <p:cNvPicPr>
            <a:picLocks noChangeAspect="1"/>
          </p:cNvPicPr>
          <p:nvPr/>
        </p:nvPicPr>
        <p:blipFill>
          <a:blip r:embed="rId4"/>
          <a:srcRect l="16021" t="29910" r="3827" b="11239"/>
          <a:stretch>
            <a:fillRect/>
          </a:stretch>
        </p:blipFill>
        <p:spPr>
          <a:xfrm>
            <a:off x="6601755" y="5194693"/>
            <a:ext cx="4820907" cy="1452540"/>
          </a:xfrm>
          <a:prstGeom prst="rect">
            <a:avLst/>
          </a:prstGeom>
        </p:spPr>
      </p:pic>
      <p:sp>
        <p:nvSpPr>
          <p:cNvPr id="16" name="TextBox 15">
            <a:extLst>
              <a:ext uri="{FF2B5EF4-FFF2-40B4-BE49-F238E27FC236}">
                <a16:creationId xmlns:a16="http://schemas.microsoft.com/office/drawing/2014/main" id="{63A4D6E8-3609-6D82-F935-CA7995257D30}"/>
              </a:ext>
            </a:extLst>
          </p:cNvPr>
          <p:cNvSpPr txBox="1"/>
          <p:nvPr/>
        </p:nvSpPr>
        <p:spPr>
          <a:xfrm>
            <a:off x="750509" y="2212754"/>
            <a:ext cx="574001" cy="369332"/>
          </a:xfrm>
          <a:prstGeom prst="rect">
            <a:avLst/>
          </a:prstGeom>
          <a:noFill/>
        </p:spPr>
        <p:txBody>
          <a:bodyPr wrap="square" rtlCol="0">
            <a:spAutoFit/>
          </a:bodyPr>
          <a:lstStyle/>
          <a:p>
            <a:r>
              <a:rPr lang="en-US" b="1">
                <a:solidFill>
                  <a:srgbClr val="FF0000"/>
                </a:solidFill>
              </a:rPr>
              <a:t>1</a:t>
            </a:r>
          </a:p>
        </p:txBody>
      </p:sp>
      <p:sp>
        <p:nvSpPr>
          <p:cNvPr id="17" name="TextBox 16">
            <a:extLst>
              <a:ext uri="{FF2B5EF4-FFF2-40B4-BE49-F238E27FC236}">
                <a16:creationId xmlns:a16="http://schemas.microsoft.com/office/drawing/2014/main" id="{2F791EB2-4C7D-2894-F770-B5F44451C010}"/>
              </a:ext>
            </a:extLst>
          </p:cNvPr>
          <p:cNvSpPr txBox="1"/>
          <p:nvPr/>
        </p:nvSpPr>
        <p:spPr>
          <a:xfrm>
            <a:off x="1369479" y="2488622"/>
            <a:ext cx="834981" cy="369332"/>
          </a:xfrm>
          <a:prstGeom prst="rect">
            <a:avLst/>
          </a:prstGeom>
          <a:noFill/>
        </p:spPr>
        <p:txBody>
          <a:bodyPr wrap="square" rtlCol="0">
            <a:spAutoFit/>
          </a:bodyPr>
          <a:lstStyle/>
          <a:p>
            <a:r>
              <a:rPr lang="en-US" b="1">
                <a:solidFill>
                  <a:srgbClr val="FF0000"/>
                </a:solidFill>
              </a:rPr>
              <a:t>2</a:t>
            </a:r>
          </a:p>
        </p:txBody>
      </p:sp>
    </p:spTree>
    <p:extLst>
      <p:ext uri="{BB962C8B-B14F-4D97-AF65-F5344CB8AC3E}">
        <p14:creationId xmlns:p14="http://schemas.microsoft.com/office/powerpoint/2010/main" val="1230522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571FB-A8B3-D197-5B87-F515332CCBF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E457DE1-AAF4-6A48-96DF-9785F8521C12}"/>
              </a:ext>
            </a:extLst>
          </p:cNvPr>
          <p:cNvSpPr txBox="1">
            <a:spLocks/>
          </p:cNvSpPr>
          <p:nvPr/>
        </p:nvSpPr>
        <p:spPr>
          <a:xfrm>
            <a:off x="769338"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64604459-9608-9769-1707-6FC640233FF8}"/>
              </a:ext>
            </a:extLst>
          </p:cNvPr>
          <p:cNvSpPr txBox="1"/>
          <p:nvPr/>
        </p:nvSpPr>
        <p:spPr>
          <a:xfrm>
            <a:off x="7505418" y="1649057"/>
            <a:ext cx="3917244"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2800">
                <a:latin typeface="Arial" panose="020B0604020202020204" pitchFamily="34" charset="0"/>
                <a:cs typeface="Arial" panose="020B0604020202020204" pitchFamily="34" charset="0"/>
              </a:rPr>
              <a:t>Select areas of the recording to apply  different filters. </a:t>
            </a:r>
            <a:endParaRPr lang="en-AU" sz="2800" i="1">
              <a:latin typeface="Arial" panose="020B0604020202020204" pitchFamily="34" charset="0"/>
              <a:cs typeface="Arial" panose="020B0604020202020204" pitchFamily="34" charset="0"/>
            </a:endParaRPr>
          </a:p>
        </p:txBody>
      </p:sp>
      <p:pic>
        <p:nvPicPr>
          <p:cNvPr id="6" name="Picture 5" descr="A screenshot of a computer&#10;&#10;AI-generated content may be incorrect.">
            <a:extLst>
              <a:ext uri="{FF2B5EF4-FFF2-40B4-BE49-F238E27FC236}">
                <a16:creationId xmlns:a16="http://schemas.microsoft.com/office/drawing/2014/main" id="{6AA9B38E-A2C7-C979-825D-5AA2E87A1017}"/>
              </a:ext>
            </a:extLst>
          </p:cNvPr>
          <p:cNvPicPr>
            <a:picLocks noChangeAspect="1"/>
          </p:cNvPicPr>
          <p:nvPr/>
        </p:nvPicPr>
        <p:blipFill>
          <a:blip r:embed="rId2"/>
          <a:stretch>
            <a:fillRect/>
          </a:stretch>
        </p:blipFill>
        <p:spPr>
          <a:xfrm>
            <a:off x="769338" y="1649057"/>
            <a:ext cx="6149622" cy="3397989"/>
          </a:xfrm>
          <a:prstGeom prst="rect">
            <a:avLst/>
          </a:prstGeom>
        </p:spPr>
      </p:pic>
      <p:pic>
        <p:nvPicPr>
          <p:cNvPr id="9" name="Graphic 8" descr="Arrow: Clockwise curve with solid fill">
            <a:extLst>
              <a:ext uri="{FF2B5EF4-FFF2-40B4-BE49-F238E27FC236}">
                <a16:creationId xmlns:a16="http://schemas.microsoft.com/office/drawing/2014/main" id="{0D1E49BC-8F6E-6F60-EBE1-409F061977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8861240">
            <a:off x="1394090" y="3308910"/>
            <a:ext cx="2839661" cy="4270261"/>
          </a:xfrm>
          <a:prstGeom prst="rect">
            <a:avLst/>
          </a:prstGeom>
        </p:spPr>
      </p:pic>
      <p:sp>
        <p:nvSpPr>
          <p:cNvPr id="11" name="TextBox 10">
            <a:extLst>
              <a:ext uri="{FF2B5EF4-FFF2-40B4-BE49-F238E27FC236}">
                <a16:creationId xmlns:a16="http://schemas.microsoft.com/office/drawing/2014/main" id="{EF055009-A3DD-6163-889E-89CAC5DCADEF}"/>
              </a:ext>
            </a:extLst>
          </p:cNvPr>
          <p:cNvSpPr txBox="1"/>
          <p:nvPr/>
        </p:nvSpPr>
        <p:spPr>
          <a:xfrm>
            <a:off x="4627050" y="5444041"/>
            <a:ext cx="3525038" cy="923330"/>
          </a:xfrm>
          <a:prstGeom prst="rect">
            <a:avLst/>
          </a:prstGeom>
          <a:noFill/>
        </p:spPr>
        <p:txBody>
          <a:bodyPr wrap="square" rtlCol="0">
            <a:spAutoFit/>
          </a:bodyPr>
          <a:lstStyle/>
          <a:p>
            <a:r>
              <a:rPr lang="en-AU" i="1">
                <a:latin typeface="Arial" panose="020B0604020202020204" pitchFamily="34" charset="0"/>
                <a:cs typeface="Arial" panose="020B0604020202020204" pitchFamily="34" charset="0"/>
              </a:rPr>
              <a:t>In this case we have selected a section at the beginning to add a fade in </a:t>
            </a:r>
          </a:p>
        </p:txBody>
      </p:sp>
      <p:pic>
        <p:nvPicPr>
          <p:cNvPr id="12" name="Picture 11" descr="A black and white image of a staircase&#10;&#10;AI-generated content may be incorrect.">
            <a:extLst>
              <a:ext uri="{FF2B5EF4-FFF2-40B4-BE49-F238E27FC236}">
                <a16:creationId xmlns:a16="http://schemas.microsoft.com/office/drawing/2014/main" id="{A0F74553-6EB5-B7DC-2C63-BE2D1DDDEF12}"/>
              </a:ext>
            </a:extLst>
          </p:cNvPr>
          <p:cNvPicPr>
            <a:picLocks noChangeAspect="1"/>
          </p:cNvPicPr>
          <p:nvPr/>
        </p:nvPicPr>
        <p:blipFill>
          <a:blip r:embed="rId4"/>
          <a:stretch>
            <a:fillRect/>
          </a:stretch>
        </p:blipFill>
        <p:spPr>
          <a:xfrm>
            <a:off x="5995890" y="3709683"/>
            <a:ext cx="282190" cy="445185"/>
          </a:xfrm>
          <a:prstGeom prst="rect">
            <a:avLst/>
          </a:prstGeom>
        </p:spPr>
      </p:pic>
    </p:spTree>
    <p:extLst>
      <p:ext uri="{BB962C8B-B14F-4D97-AF65-F5344CB8AC3E}">
        <p14:creationId xmlns:p14="http://schemas.microsoft.com/office/powerpoint/2010/main" val="29381718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60ECB-3579-B868-85D3-36644A6A408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050D164-83B3-DA9B-EFFA-B7752E24556E}"/>
              </a:ext>
            </a:extLst>
          </p:cNvPr>
          <p:cNvSpPr txBox="1">
            <a:spLocks/>
          </p:cNvSpPr>
          <p:nvPr/>
        </p:nvSpPr>
        <p:spPr>
          <a:xfrm>
            <a:off x="416677" y="390608"/>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Arial"/>
                <a:cs typeface="Arial"/>
              </a:rPr>
              <a:t>Audacity activity </a:t>
            </a:r>
            <a:endParaRPr lang="en-US"/>
          </a:p>
        </p:txBody>
      </p:sp>
      <p:sp>
        <p:nvSpPr>
          <p:cNvPr id="5" name="TextBox 4">
            <a:extLst>
              <a:ext uri="{FF2B5EF4-FFF2-40B4-BE49-F238E27FC236}">
                <a16:creationId xmlns:a16="http://schemas.microsoft.com/office/drawing/2014/main" id="{87A0010C-5C5C-AE1A-44E9-45B60468EC0E}"/>
              </a:ext>
            </a:extLst>
          </p:cNvPr>
          <p:cNvSpPr txBox="1"/>
          <p:nvPr/>
        </p:nvSpPr>
        <p:spPr>
          <a:xfrm>
            <a:off x="446609" y="1405559"/>
            <a:ext cx="517426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spcBef>
                <a:spcPts val="0"/>
              </a:spcBef>
              <a:spcAft>
                <a:spcPts val="0"/>
              </a:spcAft>
            </a:pPr>
            <a:r>
              <a:rPr lang="en-AU" sz="3200">
                <a:latin typeface="Arial"/>
                <a:cs typeface="Arial"/>
              </a:rPr>
              <a:t>Don’t forget to save </a:t>
            </a:r>
            <a:endParaRPr lang="en-AU" sz="3200" i="1">
              <a:latin typeface="Arial"/>
              <a:cs typeface="Arial"/>
            </a:endParaRPr>
          </a:p>
        </p:txBody>
      </p:sp>
      <p:sp>
        <p:nvSpPr>
          <p:cNvPr id="8" name="TextBox 7">
            <a:extLst>
              <a:ext uri="{FF2B5EF4-FFF2-40B4-BE49-F238E27FC236}">
                <a16:creationId xmlns:a16="http://schemas.microsoft.com/office/drawing/2014/main" id="{9E2A695A-9EF4-B3D1-748D-36FE25B03E72}"/>
              </a:ext>
            </a:extLst>
          </p:cNvPr>
          <p:cNvSpPr txBox="1"/>
          <p:nvPr/>
        </p:nvSpPr>
        <p:spPr>
          <a:xfrm>
            <a:off x="630427" y="4806110"/>
            <a:ext cx="4349377" cy="646331"/>
          </a:xfrm>
          <a:prstGeom prst="rect">
            <a:avLst/>
          </a:prstGeom>
          <a:noFill/>
        </p:spPr>
        <p:txBody>
          <a:bodyPr wrap="square" lIns="91440" tIns="45720" rIns="91440" bIns="45720" rtlCol="0" anchor="t">
            <a:spAutoFit/>
          </a:bodyPr>
          <a:lstStyle/>
          <a:p>
            <a:r>
              <a:rPr lang="en-US"/>
              <a:t>Save your project file in case you need to come back and make changes</a:t>
            </a:r>
          </a:p>
        </p:txBody>
      </p:sp>
      <p:pic>
        <p:nvPicPr>
          <p:cNvPr id="3" name="Picture 2" descr="A screenshot of a computer&#10;&#10;AI-generated content may be incorrect.">
            <a:extLst>
              <a:ext uri="{FF2B5EF4-FFF2-40B4-BE49-F238E27FC236}">
                <a16:creationId xmlns:a16="http://schemas.microsoft.com/office/drawing/2014/main" id="{1AC11B45-C35B-A26A-6E35-29491938BBFD}"/>
              </a:ext>
            </a:extLst>
          </p:cNvPr>
          <p:cNvPicPr>
            <a:picLocks noChangeAspect="1"/>
          </p:cNvPicPr>
          <p:nvPr/>
        </p:nvPicPr>
        <p:blipFill>
          <a:blip r:embed="rId2"/>
          <a:stretch>
            <a:fillRect/>
          </a:stretch>
        </p:blipFill>
        <p:spPr>
          <a:xfrm>
            <a:off x="493626" y="2048442"/>
            <a:ext cx="4934323" cy="2488553"/>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43D81362-F5AD-55FE-DF37-7B83BE26FC92}"/>
              </a:ext>
            </a:extLst>
          </p:cNvPr>
          <p:cNvPicPr>
            <a:picLocks noChangeAspect="1"/>
          </p:cNvPicPr>
          <p:nvPr/>
        </p:nvPicPr>
        <p:blipFill>
          <a:blip r:embed="rId3"/>
          <a:stretch>
            <a:fillRect/>
          </a:stretch>
        </p:blipFill>
        <p:spPr>
          <a:xfrm>
            <a:off x="6571131" y="1039277"/>
            <a:ext cx="3078256" cy="1780695"/>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A9C6DDB8-3B39-9550-A11C-3F9A74E705FF}"/>
              </a:ext>
            </a:extLst>
          </p:cNvPr>
          <p:cNvPicPr>
            <a:picLocks noChangeAspect="1"/>
          </p:cNvPicPr>
          <p:nvPr/>
        </p:nvPicPr>
        <p:blipFill>
          <a:blip r:embed="rId4"/>
          <a:stretch>
            <a:fillRect/>
          </a:stretch>
        </p:blipFill>
        <p:spPr>
          <a:xfrm>
            <a:off x="6554624" y="2945248"/>
            <a:ext cx="2401647" cy="1578449"/>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607CF712-F83C-8A05-1FD8-0E3D760A0B4A}"/>
              </a:ext>
            </a:extLst>
          </p:cNvPr>
          <p:cNvPicPr>
            <a:picLocks noChangeAspect="1"/>
          </p:cNvPicPr>
          <p:nvPr/>
        </p:nvPicPr>
        <p:blipFill>
          <a:blip r:embed="rId5"/>
          <a:stretch>
            <a:fillRect/>
          </a:stretch>
        </p:blipFill>
        <p:spPr>
          <a:xfrm>
            <a:off x="6499829" y="4648973"/>
            <a:ext cx="2456442" cy="1957735"/>
          </a:xfrm>
          <a:prstGeom prst="rect">
            <a:avLst/>
          </a:prstGeom>
        </p:spPr>
      </p:pic>
      <p:sp>
        <p:nvSpPr>
          <p:cNvPr id="13" name="TextBox 12">
            <a:extLst>
              <a:ext uri="{FF2B5EF4-FFF2-40B4-BE49-F238E27FC236}">
                <a16:creationId xmlns:a16="http://schemas.microsoft.com/office/drawing/2014/main" id="{22E9559B-7A77-4CB1-23A4-035A37191611}"/>
              </a:ext>
            </a:extLst>
          </p:cNvPr>
          <p:cNvSpPr txBox="1"/>
          <p:nvPr/>
        </p:nvSpPr>
        <p:spPr>
          <a:xfrm>
            <a:off x="9258300" y="2967335"/>
            <a:ext cx="2669243" cy="3139321"/>
          </a:xfrm>
          <a:prstGeom prst="rect">
            <a:avLst/>
          </a:prstGeom>
          <a:noFill/>
        </p:spPr>
        <p:txBody>
          <a:bodyPr wrap="square" rtlCol="0">
            <a:spAutoFit/>
          </a:bodyPr>
          <a:lstStyle/>
          <a:p>
            <a:r>
              <a:rPr lang="en-US"/>
              <a:t>Export finished ready for others to listen </a:t>
            </a:r>
          </a:p>
          <a:p>
            <a:endParaRPr lang="en-US"/>
          </a:p>
          <a:p>
            <a:endParaRPr lang="en-US"/>
          </a:p>
          <a:p>
            <a:endParaRPr lang="en-US"/>
          </a:p>
          <a:p>
            <a:endParaRPr lang="en-US"/>
          </a:p>
          <a:p>
            <a:endParaRPr lang="en-US"/>
          </a:p>
          <a:p>
            <a:r>
              <a:rPr lang="en-US"/>
              <a:t>Either as a wave file (no loss) </a:t>
            </a:r>
          </a:p>
          <a:p>
            <a:endParaRPr lang="en-US"/>
          </a:p>
          <a:p>
            <a:r>
              <a:rPr lang="en-US"/>
              <a:t>or  as MP3 (compressed) </a:t>
            </a:r>
          </a:p>
        </p:txBody>
      </p:sp>
      <p:pic>
        <p:nvPicPr>
          <p:cNvPr id="14" name="Picture 13" descr="A black and white image of a staircase&#10;&#10;AI-generated content may be incorrect.">
            <a:extLst>
              <a:ext uri="{FF2B5EF4-FFF2-40B4-BE49-F238E27FC236}">
                <a16:creationId xmlns:a16="http://schemas.microsoft.com/office/drawing/2014/main" id="{2472AD73-DBBD-5316-8988-F0FF00A8881C}"/>
              </a:ext>
            </a:extLst>
          </p:cNvPr>
          <p:cNvPicPr>
            <a:picLocks noChangeAspect="1"/>
          </p:cNvPicPr>
          <p:nvPr/>
        </p:nvPicPr>
        <p:blipFill>
          <a:blip r:embed="rId6"/>
          <a:stretch>
            <a:fillRect/>
          </a:stretch>
        </p:blipFill>
        <p:spPr>
          <a:xfrm>
            <a:off x="2664021" y="3456820"/>
            <a:ext cx="282190" cy="445185"/>
          </a:xfrm>
          <a:prstGeom prst="rect">
            <a:avLst/>
          </a:prstGeom>
        </p:spPr>
      </p:pic>
      <p:pic>
        <p:nvPicPr>
          <p:cNvPr id="15" name="Picture 14" descr="A black and white image of a staircase&#10;&#10;AI-generated content may be incorrect.">
            <a:extLst>
              <a:ext uri="{FF2B5EF4-FFF2-40B4-BE49-F238E27FC236}">
                <a16:creationId xmlns:a16="http://schemas.microsoft.com/office/drawing/2014/main" id="{758950E8-EFEA-3B84-5302-30462E30DC6F}"/>
              </a:ext>
            </a:extLst>
          </p:cNvPr>
          <p:cNvPicPr>
            <a:picLocks noChangeAspect="1"/>
          </p:cNvPicPr>
          <p:nvPr/>
        </p:nvPicPr>
        <p:blipFill>
          <a:blip r:embed="rId6"/>
          <a:stretch>
            <a:fillRect/>
          </a:stretch>
        </p:blipFill>
        <p:spPr>
          <a:xfrm>
            <a:off x="6812438" y="2172627"/>
            <a:ext cx="157127" cy="247884"/>
          </a:xfrm>
          <a:prstGeom prst="rect">
            <a:avLst/>
          </a:prstGeom>
        </p:spPr>
      </p:pic>
      <p:pic>
        <p:nvPicPr>
          <p:cNvPr id="16" name="Picture 15" descr="A black and white image of a staircase&#10;&#10;AI-generated content may be incorrect.">
            <a:extLst>
              <a:ext uri="{FF2B5EF4-FFF2-40B4-BE49-F238E27FC236}">
                <a16:creationId xmlns:a16="http://schemas.microsoft.com/office/drawing/2014/main" id="{1A06F50A-91D2-9CCF-611B-BCDA79CADA6A}"/>
              </a:ext>
            </a:extLst>
          </p:cNvPr>
          <p:cNvPicPr>
            <a:picLocks noChangeAspect="1"/>
          </p:cNvPicPr>
          <p:nvPr/>
        </p:nvPicPr>
        <p:blipFill>
          <a:blip r:embed="rId6"/>
          <a:stretch>
            <a:fillRect/>
          </a:stretch>
        </p:blipFill>
        <p:spPr>
          <a:xfrm>
            <a:off x="8015949" y="4223303"/>
            <a:ext cx="157127" cy="247884"/>
          </a:xfrm>
          <a:prstGeom prst="rect">
            <a:avLst/>
          </a:prstGeom>
        </p:spPr>
      </p:pic>
      <p:pic>
        <p:nvPicPr>
          <p:cNvPr id="17" name="Picture 16" descr="A black and white image of a staircase&#10;&#10;AI-generated content may be incorrect.">
            <a:extLst>
              <a:ext uri="{FF2B5EF4-FFF2-40B4-BE49-F238E27FC236}">
                <a16:creationId xmlns:a16="http://schemas.microsoft.com/office/drawing/2014/main" id="{394172DF-1F30-AFF0-C1DC-8E1ABADE3DD8}"/>
              </a:ext>
            </a:extLst>
          </p:cNvPr>
          <p:cNvPicPr>
            <a:picLocks noChangeAspect="1"/>
          </p:cNvPicPr>
          <p:nvPr/>
        </p:nvPicPr>
        <p:blipFill>
          <a:blip r:embed="rId6"/>
          <a:stretch>
            <a:fillRect/>
          </a:stretch>
        </p:blipFill>
        <p:spPr>
          <a:xfrm>
            <a:off x="8338679" y="5151150"/>
            <a:ext cx="157127" cy="247884"/>
          </a:xfrm>
          <a:prstGeom prst="rect">
            <a:avLst/>
          </a:prstGeom>
        </p:spPr>
      </p:pic>
    </p:spTree>
    <p:extLst>
      <p:ext uri="{BB962C8B-B14F-4D97-AF65-F5344CB8AC3E}">
        <p14:creationId xmlns:p14="http://schemas.microsoft.com/office/powerpoint/2010/main" val="4232999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2DF439-613D-0B9C-DD19-AEF873C54C21}"/>
              </a:ext>
            </a:extLst>
          </p:cNvPr>
          <p:cNvSpPr txBox="1"/>
          <p:nvPr/>
        </p:nvSpPr>
        <p:spPr>
          <a:xfrm>
            <a:off x="1629421" y="621906"/>
            <a:ext cx="8933157"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spcBef>
                <a:spcPts val="0"/>
              </a:spcBef>
              <a:spcAft>
                <a:spcPts val="0"/>
              </a:spcAft>
            </a:pPr>
            <a:r>
              <a:rPr lang="en-AU" sz="4000" b="1">
                <a:latin typeface="+mj-lt"/>
                <a:cs typeface="Arial" panose="020B0604020202020204" pitchFamily="34" charset="0"/>
              </a:rPr>
              <a:t>Recording Studio @ The Edge</a:t>
            </a:r>
            <a:endParaRPr lang="en-AU" sz="4000" b="1">
              <a:effectLst/>
              <a:latin typeface="+mj-lt"/>
              <a:cs typeface="Arial" panose="020B0604020202020204" pitchFamily="34" charset="0"/>
            </a:endParaRPr>
          </a:p>
          <a:p>
            <a:pPr marL="742950" indent="-742950" rtl="0">
              <a:spcBef>
                <a:spcPts val="0"/>
              </a:spcBef>
              <a:spcAft>
                <a:spcPts val="0"/>
              </a:spcAft>
              <a:buFont typeface="Arial" panose="020B0604020202020204" pitchFamily="34" charset="0"/>
              <a:buChar char="•"/>
            </a:pPr>
            <a:endParaRPr lang="en-AU" sz="4800" b="0">
              <a:effectLst/>
            </a:endParaRPr>
          </a:p>
          <a:p>
            <a:br>
              <a:rPr lang="en-AU" sz="4800"/>
            </a:br>
            <a:endParaRPr lang="en-US" sz="4800">
              <a:latin typeface="Arial"/>
              <a:cs typeface="Calibri"/>
            </a:endParaRPr>
          </a:p>
        </p:txBody>
      </p:sp>
      <p:sp>
        <p:nvSpPr>
          <p:cNvPr id="5" name="TextBox 4">
            <a:extLst>
              <a:ext uri="{FF2B5EF4-FFF2-40B4-BE49-F238E27FC236}">
                <a16:creationId xmlns:a16="http://schemas.microsoft.com/office/drawing/2014/main" id="{515BB1C4-F04B-5B65-AC68-EF3310F3D089}"/>
              </a:ext>
            </a:extLst>
          </p:cNvPr>
          <p:cNvSpPr txBox="1"/>
          <p:nvPr/>
        </p:nvSpPr>
        <p:spPr>
          <a:xfrm>
            <a:off x="-691564" y="5651682"/>
            <a:ext cx="1389779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AU" sz="2400">
                <a:latin typeface="Arial"/>
                <a:cs typeface="Arial"/>
              </a:rPr>
              <a:t>Sign up to </a:t>
            </a:r>
            <a:r>
              <a:rPr lang="en-AU" sz="2400" b="1">
                <a:solidFill>
                  <a:srgbClr val="538A9B"/>
                </a:solidFill>
                <a:latin typeface="Arial"/>
                <a:cs typeface="Arial"/>
                <a:hlinkClick r:id="rId2">
                  <a:extLst>
                    <a:ext uri="{A12FA001-AC4F-418D-AE19-62706E023703}">
                      <ahyp:hlinkClr xmlns:ahyp="http://schemas.microsoft.com/office/drawing/2018/hyperlinkcolor" val="tx"/>
                    </a:ext>
                  </a:extLst>
                </a:hlinkClick>
              </a:rPr>
              <a:t>SLQ eNews </a:t>
            </a:r>
            <a:r>
              <a:rPr lang="en-AU" sz="2400">
                <a:latin typeface="Arial"/>
                <a:cs typeface="Arial"/>
              </a:rPr>
              <a:t> for upcoming Induction dates! </a:t>
            </a:r>
            <a:endParaRPr lang="en-AU" sz="2400" b="0">
              <a:effectLst/>
              <a:latin typeface="Arial"/>
              <a:cs typeface="Arial"/>
            </a:endParaRPr>
          </a:p>
          <a:p>
            <a:pPr marL="742950" indent="-742950" rtl="0">
              <a:spcBef>
                <a:spcPts val="0"/>
              </a:spcBef>
              <a:spcAft>
                <a:spcPts val="0"/>
              </a:spcAft>
              <a:buFont typeface="Arial" panose="020B0604020202020204" pitchFamily="34" charset="0"/>
              <a:buChar char="•"/>
            </a:pPr>
            <a:endParaRPr lang="en-AU" sz="2400" b="0">
              <a:effectLst/>
              <a:latin typeface="Arial" panose="020B0604020202020204" pitchFamily="34" charset="0"/>
              <a:cs typeface="Arial" panose="020B0604020202020204" pitchFamily="34" charset="0"/>
            </a:endParaRPr>
          </a:p>
          <a:p>
            <a:br>
              <a:rPr lang="en-AU" sz="2400">
                <a:latin typeface="Arial" panose="020B0604020202020204" pitchFamily="34" charset="0"/>
                <a:cs typeface="Arial" panose="020B0604020202020204" pitchFamily="34" charset="0"/>
              </a:rPr>
            </a:br>
            <a:endParaRPr lang="en-US" sz="2400">
              <a:latin typeface="Arial" panose="020B0604020202020204" pitchFamily="34" charset="0"/>
              <a:cs typeface="Arial" panose="020B0604020202020204" pitchFamily="34" charset="0"/>
            </a:endParaRPr>
          </a:p>
        </p:txBody>
      </p:sp>
      <p:pic>
        <p:nvPicPr>
          <p:cNvPr id="6" name="Picture 5" descr="A room with a computer and speakers&#10;&#10;Description automatically generated">
            <a:extLst>
              <a:ext uri="{FF2B5EF4-FFF2-40B4-BE49-F238E27FC236}">
                <a16:creationId xmlns:a16="http://schemas.microsoft.com/office/drawing/2014/main" id="{32E0F460-8EDB-692C-719E-BC94A7F8CF1B}"/>
              </a:ext>
            </a:extLst>
          </p:cNvPr>
          <p:cNvPicPr>
            <a:picLocks noChangeAspect="1"/>
          </p:cNvPicPr>
          <p:nvPr/>
        </p:nvPicPr>
        <p:blipFill rotWithShape="1">
          <a:blip r:embed="rId3"/>
          <a:srcRect t="2815" b="19357"/>
          <a:stretch/>
        </p:blipFill>
        <p:spPr>
          <a:xfrm>
            <a:off x="2999516" y="1568563"/>
            <a:ext cx="6515634" cy="3803243"/>
          </a:xfrm>
          <a:prstGeom prst="rect">
            <a:avLst/>
          </a:prstGeom>
        </p:spPr>
      </p:pic>
    </p:spTree>
    <p:extLst>
      <p:ext uri="{BB962C8B-B14F-4D97-AF65-F5344CB8AC3E}">
        <p14:creationId xmlns:p14="http://schemas.microsoft.com/office/powerpoint/2010/main" val="365479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DC9A5B4-CE78-AB31-F72E-827B2332FE59}"/>
              </a:ext>
            </a:extLst>
          </p:cNvPr>
          <p:cNvSpPr txBox="1"/>
          <p:nvPr/>
        </p:nvSpPr>
        <p:spPr>
          <a:xfrm>
            <a:off x="1220026" y="3689039"/>
            <a:ext cx="10023231"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spcBef>
                <a:spcPts val="0"/>
              </a:spcBef>
              <a:spcAft>
                <a:spcPts val="0"/>
              </a:spcAft>
            </a:pPr>
            <a:r>
              <a:rPr lang="en-AU" sz="4400" b="1">
                <a:latin typeface="+mj-lt"/>
                <a:cs typeface="Arial" panose="020B0604020202020204" pitchFamily="34" charset="0"/>
              </a:rPr>
              <a:t>WHICH EDITING PROGRAM IS </a:t>
            </a:r>
          </a:p>
          <a:p>
            <a:pPr algn="ctr" rtl="0">
              <a:spcBef>
                <a:spcPts val="0"/>
              </a:spcBef>
              <a:spcAft>
                <a:spcPts val="0"/>
              </a:spcAft>
            </a:pPr>
            <a:r>
              <a:rPr lang="en-AU" sz="4400" b="1">
                <a:latin typeface="+mj-lt"/>
                <a:cs typeface="Arial" panose="020B0604020202020204" pitchFamily="34" charset="0"/>
              </a:rPr>
              <a:t>RIGHT FOR YOU?</a:t>
            </a:r>
            <a:endParaRPr lang="en-AU" sz="4400" b="1">
              <a:effectLst/>
              <a:latin typeface="+mj-lt"/>
              <a:cs typeface="Arial" panose="020B0604020202020204" pitchFamily="34" charset="0"/>
            </a:endParaRPr>
          </a:p>
          <a:p>
            <a:pPr marL="742950" indent="-742950" rtl="0">
              <a:spcBef>
                <a:spcPts val="0"/>
              </a:spcBef>
              <a:spcAft>
                <a:spcPts val="0"/>
              </a:spcAft>
              <a:buFont typeface="Arial" panose="020B0604020202020204" pitchFamily="34" charset="0"/>
              <a:buChar char="•"/>
            </a:pPr>
            <a:endParaRPr lang="en-AU" sz="6600" b="0">
              <a:effectLst/>
            </a:endParaRPr>
          </a:p>
          <a:p>
            <a:br>
              <a:rPr lang="en-AU" sz="6600"/>
            </a:br>
            <a:endParaRPr lang="en-US" sz="6600">
              <a:latin typeface="Arial"/>
              <a:cs typeface="Calibri"/>
            </a:endParaRPr>
          </a:p>
        </p:txBody>
      </p:sp>
      <p:pic>
        <p:nvPicPr>
          <p:cNvPr id="5" name="Picture 4" descr="A blue headphones with a yellow and red sound wave&#10;&#10;Description automatically generated">
            <a:extLst>
              <a:ext uri="{FF2B5EF4-FFF2-40B4-BE49-F238E27FC236}">
                <a16:creationId xmlns:a16="http://schemas.microsoft.com/office/drawing/2014/main" id="{6BA6596E-9198-526C-C989-72AC06E97E2E}"/>
              </a:ext>
            </a:extLst>
          </p:cNvPr>
          <p:cNvPicPr>
            <a:picLocks noChangeAspect="1"/>
          </p:cNvPicPr>
          <p:nvPr/>
        </p:nvPicPr>
        <p:blipFill>
          <a:blip r:embed="rId2"/>
          <a:stretch>
            <a:fillRect/>
          </a:stretch>
        </p:blipFill>
        <p:spPr>
          <a:xfrm>
            <a:off x="8053040" y="1534517"/>
            <a:ext cx="1756111" cy="1756111"/>
          </a:xfrm>
          <a:prstGeom prst="rect">
            <a:avLst/>
          </a:prstGeom>
        </p:spPr>
      </p:pic>
      <p:pic>
        <p:nvPicPr>
          <p:cNvPr id="6" name="Picture 5" descr="A white guitar with a red and yellow background&#10;&#10;Description automatically generated">
            <a:extLst>
              <a:ext uri="{FF2B5EF4-FFF2-40B4-BE49-F238E27FC236}">
                <a16:creationId xmlns:a16="http://schemas.microsoft.com/office/drawing/2014/main" id="{02980EE9-E64D-C020-20BA-1697C7196A23}"/>
              </a:ext>
            </a:extLst>
          </p:cNvPr>
          <p:cNvPicPr>
            <a:picLocks noChangeAspect="1"/>
          </p:cNvPicPr>
          <p:nvPr/>
        </p:nvPicPr>
        <p:blipFill>
          <a:blip r:embed="rId3"/>
          <a:stretch>
            <a:fillRect/>
          </a:stretch>
        </p:blipFill>
        <p:spPr>
          <a:xfrm>
            <a:off x="6231638" y="1609668"/>
            <a:ext cx="1605811" cy="1605811"/>
          </a:xfrm>
          <a:prstGeom prst="rect">
            <a:avLst/>
          </a:prstGeom>
        </p:spPr>
      </p:pic>
      <p:pic>
        <p:nvPicPr>
          <p:cNvPr id="7" name="Picture 6" descr="A blue and purple logo&#10;&#10;Description automatically generated">
            <a:extLst>
              <a:ext uri="{FF2B5EF4-FFF2-40B4-BE49-F238E27FC236}">
                <a16:creationId xmlns:a16="http://schemas.microsoft.com/office/drawing/2014/main" id="{AE3A83BB-4367-D29D-2BD8-E651952D82CD}"/>
              </a:ext>
            </a:extLst>
          </p:cNvPr>
          <p:cNvPicPr>
            <a:picLocks noChangeAspect="1"/>
          </p:cNvPicPr>
          <p:nvPr/>
        </p:nvPicPr>
        <p:blipFill>
          <a:blip r:embed="rId4"/>
          <a:stretch>
            <a:fillRect/>
          </a:stretch>
        </p:blipFill>
        <p:spPr>
          <a:xfrm>
            <a:off x="4178043" y="1626374"/>
            <a:ext cx="1646987" cy="1605811"/>
          </a:xfrm>
          <a:prstGeom prst="rect">
            <a:avLst/>
          </a:prstGeom>
        </p:spPr>
      </p:pic>
      <p:pic>
        <p:nvPicPr>
          <p:cNvPr id="8" name="Picture 7" descr="A purple logo with black background&#10;&#10;Description automatically generated">
            <a:extLst>
              <a:ext uri="{FF2B5EF4-FFF2-40B4-BE49-F238E27FC236}">
                <a16:creationId xmlns:a16="http://schemas.microsoft.com/office/drawing/2014/main" id="{D1D4AE18-A042-52B0-041D-3E7F25A1C8A3}"/>
              </a:ext>
            </a:extLst>
          </p:cNvPr>
          <p:cNvPicPr>
            <a:picLocks noChangeAspect="1"/>
          </p:cNvPicPr>
          <p:nvPr/>
        </p:nvPicPr>
        <p:blipFill>
          <a:blip r:embed="rId5"/>
          <a:stretch>
            <a:fillRect/>
          </a:stretch>
        </p:blipFill>
        <p:spPr>
          <a:xfrm>
            <a:off x="2241615" y="1542956"/>
            <a:ext cx="1762013" cy="1762013"/>
          </a:xfrm>
          <a:prstGeom prst="rect">
            <a:avLst/>
          </a:prstGeom>
        </p:spPr>
      </p:pic>
    </p:spTree>
    <p:extLst>
      <p:ext uri="{BB962C8B-B14F-4D97-AF65-F5344CB8AC3E}">
        <p14:creationId xmlns:p14="http://schemas.microsoft.com/office/powerpoint/2010/main" val="925895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62BBF-F65F-F225-E9CD-9CEA87AAF7C2}"/>
              </a:ext>
            </a:extLst>
          </p:cNvPr>
          <p:cNvSpPr txBox="1">
            <a:spLocks/>
          </p:cNvSpPr>
          <p:nvPr/>
        </p:nvSpPr>
        <p:spPr>
          <a:xfrm>
            <a:off x="443117" y="493247"/>
            <a:ext cx="10023231" cy="9144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5400">
                <a:latin typeface="+mj-lt"/>
                <a:cs typeface="Arial"/>
              </a:rPr>
              <a:t>Distributing Your Podcast</a:t>
            </a:r>
            <a:endParaRPr lang="en-US" sz="4800">
              <a:latin typeface="+mj-lt"/>
              <a:cs typeface="Calibri Light"/>
            </a:endParaRPr>
          </a:p>
        </p:txBody>
      </p:sp>
      <p:sp>
        <p:nvSpPr>
          <p:cNvPr id="6" name="TextBox 5">
            <a:extLst>
              <a:ext uri="{FF2B5EF4-FFF2-40B4-BE49-F238E27FC236}">
                <a16:creationId xmlns:a16="http://schemas.microsoft.com/office/drawing/2014/main" id="{07D4F0D3-AF5F-5BBB-96C6-8F556B4F8DE9}"/>
              </a:ext>
            </a:extLst>
          </p:cNvPr>
          <p:cNvSpPr txBox="1"/>
          <p:nvPr/>
        </p:nvSpPr>
        <p:spPr>
          <a:xfrm>
            <a:off x="443117" y="1859340"/>
            <a:ext cx="3433308"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59410" algn="ctr" rtl="0">
              <a:spcBef>
                <a:spcPts val="0"/>
              </a:spcBef>
              <a:spcAft>
                <a:spcPts val="0"/>
              </a:spcAft>
            </a:pPr>
            <a:r>
              <a:rPr lang="en-AU" sz="3200" b="0">
                <a:effectLst/>
                <a:cs typeface="Arial"/>
              </a:rPr>
              <a:t>Host Platform</a:t>
            </a:r>
            <a:endParaRPr lang="en-AU" sz="3200">
              <a:effectLst/>
              <a:cs typeface="Arial"/>
            </a:endParaRPr>
          </a:p>
          <a:p>
            <a:pPr marL="359410" algn="ctr"/>
            <a:br>
              <a:rPr lang="en-AU" sz="3200">
                <a:solidFill>
                  <a:schemeClr val="bg1"/>
                </a:solidFill>
                <a:latin typeface="Arial" panose="020B0604020202020204" pitchFamily="34" charset="0"/>
                <a:cs typeface="Arial" panose="020B0604020202020204" pitchFamily="34" charset="0"/>
              </a:rPr>
            </a:br>
            <a:endParaRPr lang="en-US" sz="320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5C4E170-7216-7A1F-ED38-264C8C91F6A2}"/>
              </a:ext>
            </a:extLst>
          </p:cNvPr>
          <p:cNvSpPr txBox="1"/>
          <p:nvPr/>
        </p:nvSpPr>
        <p:spPr>
          <a:xfrm>
            <a:off x="4238343" y="3126005"/>
            <a:ext cx="307183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59410" algn="ctr" rtl="0">
              <a:spcBef>
                <a:spcPts val="0"/>
              </a:spcBef>
              <a:spcAft>
                <a:spcPts val="0"/>
              </a:spcAft>
            </a:pPr>
            <a:r>
              <a:rPr lang="en-AU" sz="4800" b="1">
                <a:cs typeface="Arial"/>
              </a:rPr>
              <a:t>RSS Feed</a:t>
            </a:r>
            <a:endParaRPr lang="en-US">
              <a:cs typeface="Arial"/>
            </a:endParaRPr>
          </a:p>
        </p:txBody>
      </p:sp>
      <p:pic>
        <p:nvPicPr>
          <p:cNvPr id="9" name="Picture 8" descr="A green logo with a black background&#10;&#10;Description automatically generated">
            <a:extLst>
              <a:ext uri="{FF2B5EF4-FFF2-40B4-BE49-F238E27FC236}">
                <a16:creationId xmlns:a16="http://schemas.microsoft.com/office/drawing/2014/main" id="{7A8ACAF1-3E0D-DF8C-A329-BDD4829EBAAA}"/>
              </a:ext>
            </a:extLst>
          </p:cNvPr>
          <p:cNvPicPr>
            <a:picLocks noChangeAspect="1"/>
          </p:cNvPicPr>
          <p:nvPr/>
        </p:nvPicPr>
        <p:blipFill rotWithShape="1">
          <a:blip r:embed="rId2"/>
          <a:srcRect l="9342" t="21117" r="8095" b="19807"/>
          <a:stretch/>
        </p:blipFill>
        <p:spPr>
          <a:xfrm>
            <a:off x="8689098" y="3577228"/>
            <a:ext cx="1954693" cy="786740"/>
          </a:xfrm>
          <a:prstGeom prst="rect">
            <a:avLst/>
          </a:prstGeom>
        </p:spPr>
      </p:pic>
      <p:pic>
        <p:nvPicPr>
          <p:cNvPr id="10" name="Picture 9" descr="A black and white logo&#10;&#10;Description automatically generated">
            <a:extLst>
              <a:ext uri="{FF2B5EF4-FFF2-40B4-BE49-F238E27FC236}">
                <a16:creationId xmlns:a16="http://schemas.microsoft.com/office/drawing/2014/main" id="{1FECAE13-DD3B-E5B1-2397-ECA4F1A33B1E}"/>
              </a:ext>
            </a:extLst>
          </p:cNvPr>
          <p:cNvPicPr>
            <a:picLocks noChangeAspect="1"/>
          </p:cNvPicPr>
          <p:nvPr/>
        </p:nvPicPr>
        <p:blipFill>
          <a:blip r:embed="rId3"/>
          <a:stretch>
            <a:fillRect/>
          </a:stretch>
        </p:blipFill>
        <p:spPr>
          <a:xfrm>
            <a:off x="8430865" y="4346671"/>
            <a:ext cx="2506974" cy="920529"/>
          </a:xfrm>
          <a:prstGeom prst="rect">
            <a:avLst/>
          </a:prstGeom>
        </p:spPr>
      </p:pic>
      <p:pic>
        <p:nvPicPr>
          <p:cNvPr id="11" name="Picture 10" descr="A black rectangular sign with white text&#10;&#10;Description automatically generated">
            <a:extLst>
              <a:ext uri="{FF2B5EF4-FFF2-40B4-BE49-F238E27FC236}">
                <a16:creationId xmlns:a16="http://schemas.microsoft.com/office/drawing/2014/main" id="{FD579BD0-9935-EDA5-70CC-D620BD27B013}"/>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2700" r="97300">
                        <a14:foregroundMark x1="3600" y1="30000" x2="2232" y2="57184"/>
                        <a14:foregroundMark x1="2988" y1="64539" x2="6100" y2="73214"/>
                        <a14:foregroundMark x1="6100" y1="73214" x2="6600" y2="73571"/>
                        <a14:foregroundMark x1="89600" y1="29286" x2="92200" y2="58036"/>
                        <a14:foregroundMark x1="92200" y1="58036" x2="91600" y2="66071"/>
                        <a14:foregroundMark x1="38300" y1="46250" x2="56400" y2="50893"/>
                        <a14:foregroundMark x1="40400" y1="54107" x2="54200" y2="55000"/>
                        <a14:foregroundMark x1="34500" y1="48036" x2="44300" y2="53214"/>
                        <a14:foregroundMark x1="44300" y1="53214" x2="44300" y2="53214"/>
                        <a14:foregroundMark x1="52200" y1="44464" x2="57500" y2="51429"/>
                        <a14:foregroundMark x1="38000" y1="60357" x2="69900" y2="66429"/>
                        <a14:foregroundMark x1="69900" y1="66429" x2="71200" y2="66250"/>
                        <a14:foregroundMark x1="74100" y1="66429" x2="33900" y2="64821"/>
                        <a14:foregroundMark x1="90400" y1="21250" x2="96600" y2="29643"/>
                        <a14:foregroundMark x1="96600" y1="29643" x2="96600" y2="35714"/>
                        <a14:foregroundMark x1="97300" y1="31071" x2="95700" y2="75536"/>
                        <a14:foregroundMark x1="95700" y1="75536" x2="95200" y2="76964"/>
                        <a14:foregroundMark x1="57600" y1="46071" x2="57500" y2="55714"/>
                        <a14:foregroundMark x1="18000" y1="48750" x2="20700" y2="66250"/>
                        <a14:foregroundMark x1="2870" y1="64537" x2="2900" y2="70893"/>
                        <a14:foregroundMark x1="2700" y1="28036" x2="2836" y2="57210"/>
                        <a14:backgroundMark x1="1300" y1="57143" x2="1200" y2="64464"/>
                        <a14:backgroundMark x1="900" y1="63036" x2="900" y2="67857"/>
                        <a14:backgroundMark x1="1600" y1="60536" x2="1200" y2="65357"/>
                      </a14:backgroundRemoval>
                    </a14:imgEffect>
                  </a14:imgLayer>
                </a14:imgProps>
              </a:ext>
            </a:extLst>
          </a:blip>
          <a:srcRect t="14015" b="11040"/>
          <a:stretch/>
        </p:blipFill>
        <p:spPr>
          <a:xfrm>
            <a:off x="8547800" y="2607732"/>
            <a:ext cx="2095991" cy="879663"/>
          </a:xfrm>
          <a:prstGeom prst="rect">
            <a:avLst/>
          </a:prstGeom>
        </p:spPr>
      </p:pic>
      <p:sp>
        <p:nvSpPr>
          <p:cNvPr id="12" name="TextBox 11">
            <a:extLst>
              <a:ext uri="{FF2B5EF4-FFF2-40B4-BE49-F238E27FC236}">
                <a16:creationId xmlns:a16="http://schemas.microsoft.com/office/drawing/2014/main" id="{1C11B0B2-A22E-B18B-9B99-BD7055970050}"/>
              </a:ext>
            </a:extLst>
          </p:cNvPr>
          <p:cNvSpPr txBox="1"/>
          <p:nvPr/>
        </p:nvSpPr>
        <p:spPr>
          <a:xfrm>
            <a:off x="7521672" y="1853679"/>
            <a:ext cx="381574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59410" algn="ctr" rtl="0">
              <a:spcBef>
                <a:spcPts val="0"/>
              </a:spcBef>
              <a:spcAft>
                <a:spcPts val="0"/>
              </a:spcAft>
            </a:pPr>
            <a:r>
              <a:rPr lang="en-AU" sz="3200">
                <a:cs typeface="Arial"/>
              </a:rPr>
              <a:t>Podcast Libraries</a:t>
            </a:r>
            <a:endParaRPr lang="en-AU" sz="3200">
              <a:effectLst/>
              <a:cs typeface="Arial"/>
            </a:endParaRPr>
          </a:p>
        </p:txBody>
      </p:sp>
      <p:pic>
        <p:nvPicPr>
          <p:cNvPr id="14" name="Graphic 13" descr="Arrow Right with solid fill">
            <a:extLst>
              <a:ext uri="{FF2B5EF4-FFF2-40B4-BE49-F238E27FC236}">
                <a16:creationId xmlns:a16="http://schemas.microsoft.com/office/drawing/2014/main" id="{E81EB12F-380F-B871-C9BE-819379C1EE5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rot="2177798">
            <a:off x="3619421" y="2246562"/>
            <a:ext cx="1504003" cy="914400"/>
          </a:xfrm>
          <a:prstGeom prst="rect">
            <a:avLst/>
          </a:prstGeom>
        </p:spPr>
      </p:pic>
      <p:pic>
        <p:nvPicPr>
          <p:cNvPr id="15" name="Graphic 14" descr="Arrow Right with solid fill">
            <a:extLst>
              <a:ext uri="{FF2B5EF4-FFF2-40B4-BE49-F238E27FC236}">
                <a16:creationId xmlns:a16="http://schemas.microsoft.com/office/drawing/2014/main" id="{DD5A0749-5649-9FFE-679E-96CB9F05907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rot="19183294">
            <a:off x="6735884" y="2337166"/>
            <a:ext cx="1366668" cy="914400"/>
          </a:xfrm>
          <a:prstGeom prst="rect">
            <a:avLst/>
          </a:prstGeom>
        </p:spPr>
      </p:pic>
      <p:pic>
        <p:nvPicPr>
          <p:cNvPr id="17" name="Picture 16" descr="A black text on a white background&#10;&#10;AI-generated content may be incorrect.">
            <a:extLst>
              <a:ext uri="{FF2B5EF4-FFF2-40B4-BE49-F238E27FC236}">
                <a16:creationId xmlns:a16="http://schemas.microsoft.com/office/drawing/2014/main" id="{D7300A0A-4646-8DB7-E64F-1B72E2FF012B}"/>
              </a:ext>
            </a:extLst>
          </p:cNvPr>
          <p:cNvPicPr>
            <a:picLocks noChangeAspect="1"/>
          </p:cNvPicPr>
          <p:nvPr/>
        </p:nvPicPr>
        <p:blipFill>
          <a:blip r:embed="rId7"/>
          <a:stretch>
            <a:fillRect/>
          </a:stretch>
        </p:blipFill>
        <p:spPr>
          <a:xfrm>
            <a:off x="1052934" y="2844225"/>
            <a:ext cx="2610604" cy="584775"/>
          </a:xfrm>
          <a:prstGeom prst="rect">
            <a:avLst/>
          </a:prstGeom>
        </p:spPr>
      </p:pic>
      <p:pic>
        <p:nvPicPr>
          <p:cNvPr id="19" name="Picture 18" descr="White letters on a black background&#10;&#10;AI-generated content may be incorrect.">
            <a:extLst>
              <a:ext uri="{FF2B5EF4-FFF2-40B4-BE49-F238E27FC236}">
                <a16:creationId xmlns:a16="http://schemas.microsoft.com/office/drawing/2014/main" id="{5FDCCAAC-1A31-D613-BE1A-426BD8883D30}"/>
              </a:ext>
            </a:extLst>
          </p:cNvPr>
          <p:cNvPicPr>
            <a:picLocks noChangeAspect="1"/>
          </p:cNvPicPr>
          <p:nvPr/>
        </p:nvPicPr>
        <p:blipFill>
          <a:blip r:embed="rId8"/>
          <a:stretch>
            <a:fillRect/>
          </a:stretch>
        </p:blipFill>
        <p:spPr>
          <a:xfrm>
            <a:off x="1052932" y="3755206"/>
            <a:ext cx="2610605" cy="591465"/>
          </a:xfrm>
          <a:prstGeom prst="rect">
            <a:avLst/>
          </a:prstGeom>
        </p:spPr>
      </p:pic>
      <p:pic>
        <p:nvPicPr>
          <p:cNvPr id="22" name="Picture 21">
            <a:extLst>
              <a:ext uri="{FF2B5EF4-FFF2-40B4-BE49-F238E27FC236}">
                <a16:creationId xmlns:a16="http://schemas.microsoft.com/office/drawing/2014/main" id="{930ED82E-9445-D233-0806-23047A65DDA2}"/>
              </a:ext>
            </a:extLst>
          </p:cNvPr>
          <p:cNvPicPr>
            <a:picLocks noChangeAspect="1"/>
          </p:cNvPicPr>
          <p:nvPr/>
        </p:nvPicPr>
        <p:blipFill>
          <a:blip r:embed="rId9"/>
          <a:stretch>
            <a:fillRect/>
          </a:stretch>
        </p:blipFill>
        <p:spPr>
          <a:xfrm>
            <a:off x="1464396" y="4672877"/>
            <a:ext cx="1690268" cy="1035587"/>
          </a:xfrm>
          <a:prstGeom prst="rect">
            <a:avLst/>
          </a:prstGeom>
        </p:spPr>
      </p:pic>
    </p:spTree>
    <p:extLst>
      <p:ext uri="{BB962C8B-B14F-4D97-AF65-F5344CB8AC3E}">
        <p14:creationId xmlns:p14="http://schemas.microsoft.com/office/powerpoint/2010/main" val="2075797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194F29-71F1-4B33-3995-BC766A4B66A9}"/>
              </a:ext>
            </a:extLst>
          </p:cNvPr>
          <p:cNvSpPr txBox="1"/>
          <p:nvPr/>
        </p:nvSpPr>
        <p:spPr>
          <a:xfrm>
            <a:off x="3606520" y="2330443"/>
            <a:ext cx="9624646"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00" rtl="0">
              <a:spcBef>
                <a:spcPts val="0"/>
              </a:spcBef>
              <a:spcAft>
                <a:spcPts val="0"/>
              </a:spcAft>
            </a:pPr>
            <a:r>
              <a:rPr lang="en-AU" sz="2800" b="0">
                <a:effectLst/>
                <a:latin typeface="Arial" panose="020B0604020202020204" pitchFamily="34" charset="0"/>
                <a:cs typeface="Arial" panose="020B0604020202020204" pitchFamily="34" charset="0"/>
              </a:rPr>
              <a:t>What is their </a:t>
            </a:r>
            <a:r>
              <a:rPr lang="en-AU" sz="2800" b="1">
                <a:effectLst/>
                <a:latin typeface="Arial" panose="020B0604020202020204" pitchFamily="34" charset="0"/>
                <a:cs typeface="Arial" panose="020B0604020202020204" pitchFamily="34" charset="0"/>
              </a:rPr>
              <a:t>age?</a:t>
            </a:r>
          </a:p>
          <a:p>
            <a:pPr marL="360000" rtl="0">
              <a:spcBef>
                <a:spcPts val="0"/>
              </a:spcBef>
              <a:spcAft>
                <a:spcPts val="0"/>
              </a:spcAft>
            </a:pPr>
            <a:r>
              <a:rPr lang="en-AU" sz="2800">
                <a:latin typeface="Arial" panose="020B0604020202020204" pitchFamily="34" charset="0"/>
                <a:cs typeface="Arial" panose="020B0604020202020204" pitchFamily="34" charset="0"/>
              </a:rPr>
              <a:t>What’s their </a:t>
            </a:r>
            <a:r>
              <a:rPr lang="en-AU" sz="2800" b="1">
                <a:latin typeface="Arial" panose="020B0604020202020204" pitchFamily="34" charset="0"/>
                <a:cs typeface="Arial" panose="020B0604020202020204" pitchFamily="34" charset="0"/>
              </a:rPr>
              <a:t>occupation?</a:t>
            </a:r>
          </a:p>
          <a:p>
            <a:pPr marL="360000" rtl="0">
              <a:spcBef>
                <a:spcPts val="0"/>
              </a:spcBef>
              <a:spcAft>
                <a:spcPts val="0"/>
              </a:spcAft>
            </a:pPr>
            <a:r>
              <a:rPr lang="en-AU" sz="2800">
                <a:effectLst/>
                <a:latin typeface="Arial" panose="020B0604020202020204" pitchFamily="34" charset="0"/>
                <a:cs typeface="Arial" panose="020B0604020202020204" pitchFamily="34" charset="0"/>
              </a:rPr>
              <a:t>What </a:t>
            </a:r>
            <a:r>
              <a:rPr lang="en-AU" sz="2800" b="1">
                <a:effectLst/>
                <a:latin typeface="Arial" panose="020B0604020202020204" pitchFamily="34" charset="0"/>
                <a:cs typeface="Arial" panose="020B0604020202020204" pitchFamily="34" charset="0"/>
              </a:rPr>
              <a:t>hobbies</a:t>
            </a:r>
            <a:r>
              <a:rPr lang="en-AU" sz="2800">
                <a:effectLst/>
                <a:latin typeface="Arial" panose="020B0604020202020204" pitchFamily="34" charset="0"/>
                <a:cs typeface="Arial" panose="020B0604020202020204" pitchFamily="34" charset="0"/>
              </a:rPr>
              <a:t> do they have?</a:t>
            </a:r>
          </a:p>
          <a:p>
            <a:pPr marL="360000" rtl="0">
              <a:spcBef>
                <a:spcPts val="0"/>
              </a:spcBef>
              <a:spcAft>
                <a:spcPts val="0"/>
              </a:spcAft>
            </a:pPr>
            <a:r>
              <a:rPr lang="en-AU" sz="2800">
                <a:latin typeface="Arial" panose="020B0604020202020204" pitchFamily="34" charset="0"/>
                <a:cs typeface="Arial" panose="020B0604020202020204" pitchFamily="34" charset="0"/>
              </a:rPr>
              <a:t>What </a:t>
            </a:r>
            <a:r>
              <a:rPr lang="en-AU" sz="2800" b="1">
                <a:latin typeface="Arial" panose="020B0604020202020204" pitchFamily="34" charset="0"/>
                <a:cs typeface="Arial" panose="020B0604020202020204" pitchFamily="34" charset="0"/>
              </a:rPr>
              <a:t>social media</a:t>
            </a:r>
            <a:r>
              <a:rPr lang="en-AU" sz="2800">
                <a:latin typeface="Arial" panose="020B0604020202020204" pitchFamily="34" charset="0"/>
                <a:cs typeface="Arial" panose="020B0604020202020204" pitchFamily="34" charset="0"/>
              </a:rPr>
              <a:t> platforms do they use?</a:t>
            </a:r>
          </a:p>
          <a:p>
            <a:pPr marL="360000" rtl="0">
              <a:spcBef>
                <a:spcPts val="0"/>
              </a:spcBef>
              <a:spcAft>
                <a:spcPts val="0"/>
              </a:spcAft>
            </a:pPr>
            <a:r>
              <a:rPr lang="en-AU" sz="2800">
                <a:effectLst/>
                <a:latin typeface="Arial" panose="020B0604020202020204" pitchFamily="34" charset="0"/>
                <a:cs typeface="Arial" panose="020B0604020202020204" pitchFamily="34" charset="0"/>
              </a:rPr>
              <a:t>How do they get their </a:t>
            </a:r>
            <a:r>
              <a:rPr lang="en-AU" sz="2800" b="1">
                <a:effectLst/>
                <a:latin typeface="Arial" panose="020B0604020202020204" pitchFamily="34" charset="0"/>
                <a:cs typeface="Arial" panose="020B0604020202020204" pitchFamily="34" charset="0"/>
              </a:rPr>
              <a:t>information</a:t>
            </a:r>
            <a:r>
              <a:rPr lang="en-AU" sz="2800">
                <a:effectLst/>
                <a:latin typeface="Arial" panose="020B0604020202020204" pitchFamily="34" charset="0"/>
                <a:cs typeface="Arial" panose="020B0604020202020204" pitchFamily="34" charset="0"/>
              </a:rPr>
              <a:t> i</a:t>
            </a:r>
            <a:r>
              <a:rPr lang="en-AU" sz="2800">
                <a:latin typeface="Arial" panose="020B0604020202020204" pitchFamily="34" charset="0"/>
                <a:cs typeface="Arial" panose="020B0604020202020204" pitchFamily="34" charset="0"/>
              </a:rPr>
              <a:t>.e. news?</a:t>
            </a:r>
          </a:p>
          <a:p>
            <a:pPr marL="360000" rtl="0">
              <a:spcBef>
                <a:spcPts val="0"/>
              </a:spcBef>
              <a:spcAft>
                <a:spcPts val="0"/>
              </a:spcAft>
            </a:pPr>
            <a:r>
              <a:rPr lang="en-AU" sz="2800">
                <a:effectLst/>
                <a:latin typeface="Arial" panose="020B0604020202020204" pitchFamily="34" charset="0"/>
                <a:cs typeface="Arial" panose="020B0604020202020204" pitchFamily="34" charset="0"/>
              </a:rPr>
              <a:t>Who are the most important </a:t>
            </a:r>
            <a:r>
              <a:rPr lang="en-AU" sz="2800" b="1">
                <a:effectLst/>
                <a:latin typeface="Arial" panose="020B0604020202020204" pitchFamily="34" charset="0"/>
                <a:cs typeface="Arial" panose="020B0604020202020204" pitchFamily="34" charset="0"/>
              </a:rPr>
              <a:t>people</a:t>
            </a:r>
            <a:r>
              <a:rPr lang="en-AU" sz="2800">
                <a:effectLst/>
                <a:latin typeface="Arial" panose="020B0604020202020204" pitchFamily="34" charset="0"/>
                <a:cs typeface="Arial" panose="020B0604020202020204" pitchFamily="34" charset="0"/>
              </a:rPr>
              <a:t> in their life? </a:t>
            </a:r>
          </a:p>
          <a:p>
            <a:pPr marL="360000"/>
            <a:br>
              <a:rPr lang="en-AU" sz="2800">
                <a:latin typeface="Arial" panose="020B0604020202020204" pitchFamily="34" charset="0"/>
                <a:cs typeface="Arial" panose="020B0604020202020204" pitchFamily="34" charset="0"/>
              </a:rPr>
            </a:br>
            <a:endParaRPr lang="en-US" sz="280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73D8ED5D-1AAA-4F2C-E85A-1FA37D6FACD0}"/>
              </a:ext>
            </a:extLst>
          </p:cNvPr>
          <p:cNvSpPr txBox="1">
            <a:spLocks/>
          </p:cNvSpPr>
          <p:nvPr/>
        </p:nvSpPr>
        <p:spPr>
          <a:xfrm>
            <a:off x="732692" y="727941"/>
            <a:ext cx="10023231" cy="2029902"/>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sz="5400" b="1">
                <a:cs typeface="Arial"/>
              </a:rPr>
              <a:t>Who is your audience?</a:t>
            </a:r>
            <a:endParaRPr lang="en-US" sz="4800" b="1">
              <a:cs typeface="Calibri Light"/>
            </a:endParaRPr>
          </a:p>
        </p:txBody>
      </p:sp>
      <p:pic>
        <p:nvPicPr>
          <p:cNvPr id="7" name="Graphic 6" descr="Target Audience outline">
            <a:extLst>
              <a:ext uri="{FF2B5EF4-FFF2-40B4-BE49-F238E27FC236}">
                <a16:creationId xmlns:a16="http://schemas.microsoft.com/office/drawing/2014/main" id="{2224086D-626F-7B86-69E6-5AE60849D40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4830" y="2339349"/>
            <a:ext cx="2709553" cy="2709553"/>
          </a:xfrm>
          <a:prstGeom prst="rect">
            <a:avLst/>
          </a:prstGeom>
        </p:spPr>
      </p:pic>
    </p:spTree>
    <p:extLst>
      <p:ext uri="{BB962C8B-B14F-4D97-AF65-F5344CB8AC3E}">
        <p14:creationId xmlns:p14="http://schemas.microsoft.com/office/powerpoint/2010/main" val="1757456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C21361A-1DB1-3986-4331-FE9E4872F565}"/>
              </a:ext>
            </a:extLst>
          </p:cNvPr>
          <p:cNvSpPr txBox="1"/>
          <p:nvPr/>
        </p:nvSpPr>
        <p:spPr>
          <a:xfrm>
            <a:off x="357439" y="1655235"/>
            <a:ext cx="1089671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00" rtl="0">
              <a:spcBef>
                <a:spcPts val="0"/>
              </a:spcBef>
              <a:spcAft>
                <a:spcPts val="0"/>
              </a:spcAft>
            </a:pPr>
            <a:r>
              <a:rPr lang="en-AU" sz="2400" b="0">
                <a:effectLst/>
                <a:latin typeface="Arial" panose="020B0604020202020204" pitchFamily="34" charset="0"/>
                <a:cs typeface="Arial" panose="020B0604020202020204" pitchFamily="34" charset="0"/>
              </a:rPr>
              <a:t>Think about including ’Content Warnings’ if your podcast discusse</a:t>
            </a:r>
            <a:r>
              <a:rPr lang="en-AU" sz="2400">
                <a:latin typeface="Arial" panose="020B0604020202020204" pitchFamily="34" charset="0"/>
                <a:cs typeface="Arial" panose="020B0604020202020204" pitchFamily="34" charset="0"/>
              </a:rPr>
              <a:t>s any sensitive topics</a:t>
            </a:r>
            <a:endParaRPr lang="en-AU" sz="2400">
              <a:effectLst/>
              <a:latin typeface="Arial" panose="020B0604020202020204" pitchFamily="34" charset="0"/>
              <a:cs typeface="Arial" panose="020B0604020202020204" pitchFamily="34" charset="0"/>
            </a:endParaRPr>
          </a:p>
          <a:p>
            <a:pPr marL="360000"/>
            <a:br>
              <a:rPr lang="en-AU" sz="2400">
                <a:latin typeface="Arial" panose="020B0604020202020204" pitchFamily="34" charset="0"/>
                <a:cs typeface="Arial" panose="020B0604020202020204" pitchFamily="34" charset="0"/>
              </a:rPr>
            </a:br>
            <a:endParaRPr lang="en-US" sz="24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23A57172-0C9B-5592-F03B-A24128BCA00B}"/>
              </a:ext>
            </a:extLst>
          </p:cNvPr>
          <p:cNvSpPr txBox="1"/>
          <p:nvPr/>
        </p:nvSpPr>
        <p:spPr>
          <a:xfrm>
            <a:off x="357439" y="2775858"/>
            <a:ext cx="11426127"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00" rtl="0">
              <a:spcBef>
                <a:spcPts val="0"/>
              </a:spcBef>
              <a:spcAft>
                <a:spcPts val="0"/>
              </a:spcAft>
            </a:pPr>
            <a:r>
              <a:rPr lang="en-AU" sz="2400" b="0">
                <a:effectLst/>
                <a:latin typeface="Arial" panose="020B0604020202020204" pitchFamily="34" charset="0"/>
                <a:cs typeface="Arial" panose="020B0604020202020204" pitchFamily="34" charset="0"/>
              </a:rPr>
              <a:t>Podcasts aren’t subject to regulations like other broadcast programs, BUT are still subject to laws such as copyright, defamation, etc</a:t>
            </a:r>
            <a:endParaRPr lang="en-AU" sz="2400">
              <a:effectLst/>
              <a:latin typeface="Arial" panose="020B0604020202020204" pitchFamily="34" charset="0"/>
              <a:cs typeface="Arial" panose="020B0604020202020204" pitchFamily="34" charset="0"/>
            </a:endParaRPr>
          </a:p>
          <a:p>
            <a:pPr marL="360000"/>
            <a:br>
              <a:rPr lang="en-AU" sz="2800">
                <a:latin typeface="Arial" panose="020B0604020202020204" pitchFamily="34" charset="0"/>
                <a:cs typeface="Arial" panose="020B0604020202020204" pitchFamily="34" charset="0"/>
              </a:rPr>
            </a:br>
            <a:endParaRPr lang="en-US" sz="280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3656BF0-62A8-4659-AA49-B795FB80124E}"/>
              </a:ext>
            </a:extLst>
          </p:cNvPr>
          <p:cNvSpPr txBox="1"/>
          <p:nvPr/>
        </p:nvSpPr>
        <p:spPr>
          <a:xfrm>
            <a:off x="357439" y="3970543"/>
            <a:ext cx="11601973"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00" rtl="0">
              <a:spcBef>
                <a:spcPts val="0"/>
              </a:spcBef>
              <a:spcAft>
                <a:spcPts val="0"/>
              </a:spcAft>
            </a:pPr>
            <a:r>
              <a:rPr lang="en-AU" sz="2400">
                <a:latin typeface="Arial" panose="020B0604020202020204" pitchFamily="34" charset="0"/>
                <a:cs typeface="Arial" panose="020B0604020202020204" pitchFamily="34" charset="0"/>
              </a:rPr>
              <a:t>Record some silent room atmosphere to help fill audio gaps during editing and make the whole episode sound even </a:t>
            </a:r>
            <a:endParaRPr lang="en-AU" sz="2400">
              <a:effectLst/>
              <a:latin typeface="Arial" panose="020B0604020202020204" pitchFamily="34" charset="0"/>
              <a:cs typeface="Arial" panose="020B0604020202020204" pitchFamily="34" charset="0"/>
            </a:endParaRPr>
          </a:p>
          <a:p>
            <a:pPr marL="360000"/>
            <a:br>
              <a:rPr lang="en-AU" sz="2800">
                <a:latin typeface="Arial" panose="020B0604020202020204" pitchFamily="34" charset="0"/>
                <a:cs typeface="Arial" panose="020B0604020202020204" pitchFamily="34" charset="0"/>
              </a:rPr>
            </a:br>
            <a:endParaRPr lang="en-US" sz="280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E9B2E17-0549-BE33-5C9A-80E30792039B}"/>
              </a:ext>
            </a:extLst>
          </p:cNvPr>
          <p:cNvSpPr txBox="1"/>
          <p:nvPr/>
        </p:nvSpPr>
        <p:spPr>
          <a:xfrm>
            <a:off x="357439" y="5154367"/>
            <a:ext cx="7785997"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00" rtl="0">
              <a:spcBef>
                <a:spcPts val="0"/>
              </a:spcBef>
              <a:spcAft>
                <a:spcPts val="0"/>
              </a:spcAft>
            </a:pPr>
            <a:r>
              <a:rPr lang="en-AU" sz="2400">
                <a:latin typeface="Arial" panose="020B0604020202020204" pitchFamily="34" charset="0"/>
                <a:cs typeface="Arial" panose="020B0604020202020204" pitchFamily="34" charset="0"/>
              </a:rPr>
              <a:t>Include a ‘Call to Action’ at the end of each episode to help measure engagement with your audience</a:t>
            </a:r>
            <a:endParaRPr lang="en-AU" sz="2400">
              <a:effectLst/>
              <a:latin typeface="Arial" panose="020B0604020202020204" pitchFamily="34" charset="0"/>
              <a:cs typeface="Arial" panose="020B0604020202020204" pitchFamily="34" charset="0"/>
            </a:endParaRPr>
          </a:p>
          <a:p>
            <a:pPr marL="360000"/>
            <a:br>
              <a:rPr lang="en-AU" sz="2800">
                <a:latin typeface="Arial" panose="020B0604020202020204" pitchFamily="34" charset="0"/>
                <a:cs typeface="Arial" panose="020B0604020202020204" pitchFamily="34" charset="0"/>
              </a:rPr>
            </a:br>
            <a:endParaRPr lang="en-US" sz="2800">
              <a:latin typeface="Arial" panose="020B0604020202020204" pitchFamily="34" charset="0"/>
              <a:cs typeface="Arial" panose="020B0604020202020204" pitchFamily="34" charset="0"/>
            </a:endParaRPr>
          </a:p>
        </p:txBody>
      </p:sp>
      <p:pic>
        <p:nvPicPr>
          <p:cNvPr id="8" name="Graphic 7" descr="Podcast with solid fill">
            <a:extLst>
              <a:ext uri="{FF2B5EF4-FFF2-40B4-BE49-F238E27FC236}">
                <a16:creationId xmlns:a16="http://schemas.microsoft.com/office/drawing/2014/main" id="{D3472C30-CE5E-EED0-214A-AC120621D17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78524" y="4843202"/>
            <a:ext cx="1518138" cy="1518138"/>
          </a:xfrm>
          <a:prstGeom prst="rect">
            <a:avLst/>
          </a:prstGeom>
        </p:spPr>
      </p:pic>
      <p:sp>
        <p:nvSpPr>
          <p:cNvPr id="9" name="Title 1">
            <a:extLst>
              <a:ext uri="{FF2B5EF4-FFF2-40B4-BE49-F238E27FC236}">
                <a16:creationId xmlns:a16="http://schemas.microsoft.com/office/drawing/2014/main" id="{F5C4C956-5F33-F6BF-8588-D2B4EA5E9E3A}"/>
              </a:ext>
            </a:extLst>
          </p:cNvPr>
          <p:cNvSpPr txBox="1">
            <a:spLocks/>
          </p:cNvSpPr>
          <p:nvPr/>
        </p:nvSpPr>
        <p:spPr>
          <a:xfrm>
            <a:off x="670275" y="593674"/>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nSpc>
                <a:spcPct val="100000"/>
              </a:lnSpc>
            </a:pPr>
            <a:r>
              <a:rPr lang="en-US" sz="4800">
                <a:latin typeface="Arial"/>
                <a:cs typeface="Arial"/>
              </a:rPr>
              <a:t>THINGS TO CONSIDER</a:t>
            </a:r>
            <a:endParaRPr lang="en-US">
              <a:latin typeface="Arial"/>
              <a:cs typeface="Calibri Light"/>
            </a:endParaRPr>
          </a:p>
        </p:txBody>
      </p:sp>
    </p:spTree>
    <p:extLst>
      <p:ext uri="{BB962C8B-B14F-4D97-AF65-F5344CB8AC3E}">
        <p14:creationId xmlns:p14="http://schemas.microsoft.com/office/powerpoint/2010/main" val="1801959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3BFA2E0-F839-BA02-A8A5-B6D0D0DF5838}"/>
              </a:ext>
            </a:extLst>
          </p:cNvPr>
          <p:cNvSpPr txBox="1">
            <a:spLocks/>
          </p:cNvSpPr>
          <p:nvPr/>
        </p:nvSpPr>
        <p:spPr>
          <a:xfrm>
            <a:off x="1084383" y="2277872"/>
            <a:ext cx="10023231" cy="20299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lnSpc>
                <a:spcPct val="100000"/>
              </a:lnSpc>
            </a:pPr>
            <a:r>
              <a:rPr lang="en-US" sz="6600">
                <a:latin typeface="Arial"/>
                <a:cs typeface="Arial"/>
              </a:rPr>
              <a:t>QUESTIONS </a:t>
            </a:r>
            <a:br>
              <a:rPr lang="en-US" sz="6600">
                <a:latin typeface="Arial"/>
                <a:cs typeface="Arial"/>
              </a:rPr>
            </a:br>
            <a:r>
              <a:rPr lang="en-US" sz="6600">
                <a:latin typeface="Arial"/>
                <a:cs typeface="Arial"/>
              </a:rPr>
              <a:t>&amp; </a:t>
            </a:r>
          </a:p>
          <a:p>
            <a:pPr algn="ctr">
              <a:lnSpc>
                <a:spcPct val="100000"/>
              </a:lnSpc>
            </a:pPr>
            <a:r>
              <a:rPr lang="en-US" sz="6600">
                <a:latin typeface="Arial"/>
                <a:cs typeface="Arial"/>
              </a:rPr>
              <a:t>ANSWERS</a:t>
            </a:r>
            <a:endParaRPr lang="en-US">
              <a:latin typeface="Arial"/>
              <a:cs typeface="Calibri Light"/>
            </a:endParaRPr>
          </a:p>
        </p:txBody>
      </p:sp>
      <p:pic>
        <p:nvPicPr>
          <p:cNvPr id="5" name="Graphic 4" descr="Badge Question Mark with solid fill">
            <a:extLst>
              <a:ext uri="{FF2B5EF4-FFF2-40B4-BE49-F238E27FC236}">
                <a16:creationId xmlns:a16="http://schemas.microsoft.com/office/drawing/2014/main" id="{8D91C610-B5C4-D913-07B0-6853140A69C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427674" y="730773"/>
            <a:ext cx="1336650" cy="1336650"/>
          </a:xfrm>
          <a:prstGeom prst="rect">
            <a:avLst/>
          </a:prstGeom>
        </p:spPr>
      </p:pic>
    </p:spTree>
    <p:extLst>
      <p:ext uri="{BB962C8B-B14F-4D97-AF65-F5344CB8AC3E}">
        <p14:creationId xmlns:p14="http://schemas.microsoft.com/office/powerpoint/2010/main" val="85838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5FB2D-F4EC-3218-B53B-3ACC2CA8CF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EC54EA-6E78-2348-70BF-0EF7B430C15D}"/>
              </a:ext>
            </a:extLst>
          </p:cNvPr>
          <p:cNvSpPr txBox="1">
            <a:spLocks/>
          </p:cNvSpPr>
          <p:nvPr/>
        </p:nvSpPr>
        <p:spPr>
          <a:xfrm>
            <a:off x="2319263" y="1398664"/>
            <a:ext cx="7547674" cy="2032195"/>
          </a:xfrm>
          <a:prstGeom prst="rect">
            <a:avLst/>
          </a:prstGeom>
        </p:spPr>
        <p:txBody>
          <a:bodyPr vert="horz" lIns="91440" tIns="45720" rIns="91440" bIns="45720" rtlCol="0" anchor="t">
            <a:no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b="1">
                <a:latin typeface="Arial"/>
                <a:cs typeface="Arial"/>
              </a:rPr>
              <a:t>THANKS FOR ATTENDING</a:t>
            </a:r>
          </a:p>
        </p:txBody>
      </p:sp>
      <p:sp>
        <p:nvSpPr>
          <p:cNvPr id="6" name="TextBox 1">
            <a:extLst>
              <a:ext uri="{FF2B5EF4-FFF2-40B4-BE49-F238E27FC236}">
                <a16:creationId xmlns:a16="http://schemas.microsoft.com/office/drawing/2014/main" id="{A78D5F04-D24E-E896-9C9C-92CEE826E861}"/>
              </a:ext>
            </a:extLst>
          </p:cNvPr>
          <p:cNvSpPr txBox="1"/>
          <p:nvPr/>
        </p:nvSpPr>
        <p:spPr>
          <a:xfrm>
            <a:off x="1853373" y="2550903"/>
            <a:ext cx="8485253" cy="267765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a:solidFill>
                  <a:srgbClr val="FFFFFF"/>
                </a:solidFill>
                <a:latin typeface="Arial"/>
                <a:cs typeface="Arial"/>
              </a:rPr>
              <a:t>Please complete our survey that will be sent out via Eventbrite.</a:t>
            </a:r>
            <a:endParaRPr lang="en-US">
              <a:solidFill>
                <a:srgbClr val="000000"/>
              </a:solidFill>
              <a:latin typeface="Calibri" panose="020F0502020204030204"/>
              <a:cs typeface="Calibri" panose="020F0502020204030204"/>
            </a:endParaRPr>
          </a:p>
          <a:p>
            <a:pPr algn="ctr"/>
            <a:endParaRPr lang="en-US" sz="2800">
              <a:solidFill>
                <a:srgbClr val="FFFFFF"/>
              </a:solidFill>
              <a:latin typeface="Arial"/>
              <a:cs typeface="Arial"/>
            </a:endParaRPr>
          </a:p>
          <a:p>
            <a:pPr algn="ctr"/>
            <a:r>
              <a:rPr lang="en-US" sz="2800">
                <a:solidFill>
                  <a:srgbClr val="FFFFFF"/>
                </a:solidFill>
                <a:latin typeface="Arial"/>
                <a:cs typeface="Arial"/>
              </a:rPr>
              <a:t>Tag us on socials @</a:t>
            </a:r>
            <a:r>
              <a:rPr lang="en-US" sz="2800">
                <a:solidFill>
                  <a:srgbClr val="FFFFFF"/>
                </a:solidFill>
                <a:ea typeface="+mn-lt"/>
                <a:cs typeface="+mn-lt"/>
              </a:rPr>
              <a:t>statelibraryqld</a:t>
            </a:r>
          </a:p>
          <a:p>
            <a:pPr algn="ctr"/>
            <a:endParaRPr lang="en-US" sz="2800">
              <a:solidFill>
                <a:srgbClr val="FFFFFF"/>
              </a:solidFill>
              <a:latin typeface="Arial"/>
              <a:cs typeface="Arial"/>
            </a:endParaRPr>
          </a:p>
          <a:p>
            <a:pPr algn="ctr"/>
            <a:r>
              <a:rPr lang="en-US" sz="2800">
                <a:solidFill>
                  <a:srgbClr val="FFFFFF"/>
                </a:solidFill>
                <a:latin typeface="Arial"/>
                <a:cs typeface="Arial"/>
              </a:rPr>
              <a:t>Contact us on </a:t>
            </a:r>
            <a:r>
              <a:rPr lang="en-US" sz="2800">
                <a:solidFill>
                  <a:srgbClr val="538A9B"/>
                </a:solidFill>
                <a:latin typeface="Arial"/>
                <a:cs typeface="Arial"/>
                <a:hlinkClick r:id="rId2">
                  <a:extLst>
                    <a:ext uri="{A12FA001-AC4F-418D-AE19-62706E023703}">
                      <ahyp:hlinkClr xmlns:ahyp="http://schemas.microsoft.com/office/drawing/2018/hyperlinkcolor" val="tx"/>
                    </a:ext>
                  </a:extLst>
                </a:hlinkClick>
              </a:rPr>
              <a:t>appliedcreativity@slq.qld.gov.au</a:t>
            </a:r>
          </a:p>
        </p:txBody>
      </p:sp>
      <p:pic>
        <p:nvPicPr>
          <p:cNvPr id="7" name="Graphic 3" descr="Envelope with solid fill">
            <a:extLst>
              <a:ext uri="{FF2B5EF4-FFF2-40B4-BE49-F238E27FC236}">
                <a16:creationId xmlns:a16="http://schemas.microsoft.com/office/drawing/2014/main" id="{E6385D8F-6A0C-FE13-C841-428123452AA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5293855"/>
            <a:ext cx="914400" cy="914400"/>
          </a:xfrm>
          <a:prstGeom prst="rect">
            <a:avLst/>
          </a:prstGeom>
        </p:spPr>
      </p:pic>
    </p:spTree>
    <p:extLst>
      <p:ext uri="{BB962C8B-B14F-4D97-AF65-F5344CB8AC3E}">
        <p14:creationId xmlns:p14="http://schemas.microsoft.com/office/powerpoint/2010/main" val="379202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EB9728-2876-6F0A-DC39-9BE368FE0268}"/>
              </a:ext>
            </a:extLst>
          </p:cNvPr>
          <p:cNvSpPr/>
          <p:nvPr/>
        </p:nvSpPr>
        <p:spPr>
          <a:xfrm>
            <a:off x="0" y="-9525"/>
            <a:ext cx="4886325" cy="6867525"/>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descr="A picture containing text, weapon&#10;&#10;Description automatically generated">
            <a:extLst>
              <a:ext uri="{FF2B5EF4-FFF2-40B4-BE49-F238E27FC236}">
                <a16:creationId xmlns:a16="http://schemas.microsoft.com/office/drawing/2014/main" id="{C01F5733-01B3-AA96-074F-C362A901DDAD}"/>
              </a:ext>
            </a:extLst>
          </p:cNvPr>
          <p:cNvPicPr>
            <a:picLocks noChangeAspect="1"/>
          </p:cNvPicPr>
          <p:nvPr/>
        </p:nvPicPr>
        <p:blipFill>
          <a:blip r:embed="rId2"/>
          <a:stretch>
            <a:fillRect/>
          </a:stretch>
        </p:blipFill>
        <p:spPr>
          <a:xfrm>
            <a:off x="1766888" y="1481137"/>
            <a:ext cx="1162050" cy="3400425"/>
          </a:xfrm>
          <a:prstGeom prst="rect">
            <a:avLst/>
          </a:prstGeom>
        </p:spPr>
      </p:pic>
      <p:sp>
        <p:nvSpPr>
          <p:cNvPr id="8" name="Title 1">
            <a:extLst>
              <a:ext uri="{FF2B5EF4-FFF2-40B4-BE49-F238E27FC236}">
                <a16:creationId xmlns:a16="http://schemas.microsoft.com/office/drawing/2014/main" id="{0F458926-90BC-0CE6-0DA5-592FC50A3C1B}"/>
              </a:ext>
            </a:extLst>
          </p:cNvPr>
          <p:cNvSpPr>
            <a:spLocks noGrp="1"/>
          </p:cNvSpPr>
          <p:nvPr/>
        </p:nvSpPr>
        <p:spPr>
          <a:xfrm>
            <a:off x="5619994" y="2045245"/>
            <a:ext cx="6071713" cy="1671997"/>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6000" b="1" i="0" kern="1200">
                <a:solidFill>
                  <a:schemeClr val="tx1"/>
                </a:solidFill>
                <a:latin typeface="Aptos Narrow" panose="020B0004020202020204" pitchFamily="34" charset="0"/>
                <a:ea typeface="+mj-ea"/>
                <a:cs typeface="+mj-cs"/>
              </a:defRPr>
            </a:lvl1pPr>
          </a:lstStyle>
          <a:p>
            <a:pPr algn="ctr"/>
            <a:r>
              <a:rPr lang="en-US">
                <a:latin typeface="Aptos Narrow"/>
              </a:rPr>
              <a:t>Acknowledgement of country</a:t>
            </a:r>
            <a:endParaRPr lang="en-US"/>
          </a:p>
        </p:txBody>
      </p:sp>
      <p:sp>
        <p:nvSpPr>
          <p:cNvPr id="9" name="Subtitle 2">
            <a:extLst>
              <a:ext uri="{FF2B5EF4-FFF2-40B4-BE49-F238E27FC236}">
                <a16:creationId xmlns:a16="http://schemas.microsoft.com/office/drawing/2014/main" id="{D4524259-96CB-4A48-903B-41BB1D1F657D}"/>
              </a:ext>
            </a:extLst>
          </p:cNvPr>
          <p:cNvSpPr>
            <a:spLocks noGrp="1"/>
          </p:cNvSpPr>
          <p:nvPr/>
        </p:nvSpPr>
        <p:spPr>
          <a:xfrm>
            <a:off x="5867480" y="4075512"/>
            <a:ext cx="5583252" cy="201624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Bef>
                <a:spcPct val="0"/>
              </a:spcBef>
            </a:pPr>
            <a:r>
              <a:rPr lang="en-US" sz="2000">
                <a:latin typeface="Aptos"/>
                <a:cs typeface="Arial"/>
              </a:rPr>
              <a:t>We acknowledge Aboriginal and Torres Strait Islander peoples and their continuing connection to land and as custodians of stories for millennia. We respectfully acknowledge the land on which we all meet today, and pay our respects to elders past, present and emerging.</a:t>
            </a:r>
            <a:endParaRPr lang="en-US" sz="2000">
              <a:latin typeface="Aptos"/>
            </a:endParaRPr>
          </a:p>
        </p:txBody>
      </p:sp>
    </p:spTree>
    <p:extLst>
      <p:ext uri="{BB962C8B-B14F-4D97-AF65-F5344CB8AC3E}">
        <p14:creationId xmlns:p14="http://schemas.microsoft.com/office/powerpoint/2010/main" val="2233172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9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F2B029-93C0-C1B8-8A9A-41096573AD59}"/>
              </a:ext>
            </a:extLst>
          </p:cNvPr>
          <p:cNvSpPr>
            <a:spLocks noGrp="1"/>
          </p:cNvSpPr>
          <p:nvPr>
            <p:ph type="title"/>
          </p:nvPr>
        </p:nvSpPr>
        <p:spPr>
          <a:xfrm>
            <a:off x="6096000" y="1027906"/>
            <a:ext cx="5426678" cy="1325563"/>
          </a:xfrm>
        </p:spPr>
        <p:txBody>
          <a:bodyPr vert="horz" lIns="91440" tIns="45720" rIns="91440" bIns="45720" rtlCol="0" anchor="ctr">
            <a:normAutofit/>
          </a:bodyPr>
          <a:lstStyle/>
          <a:p>
            <a:r>
              <a:rPr lang="en-US" sz="4800" dirty="0"/>
              <a:t>Workshop Overview</a:t>
            </a:r>
          </a:p>
        </p:txBody>
      </p:sp>
      <p:pic>
        <p:nvPicPr>
          <p:cNvPr id="6" name="Graphic 5" descr="Chat with solid fill">
            <a:extLst>
              <a:ext uri="{FF2B5EF4-FFF2-40B4-BE49-F238E27FC236}">
                <a16:creationId xmlns:a16="http://schemas.microsoft.com/office/drawing/2014/main" id="{EE018B55-1931-E083-5051-4703F488C8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72265" y="1027906"/>
            <a:ext cx="4351338" cy="4351338"/>
          </a:xfrm>
          <a:prstGeom prst="rect">
            <a:avLst/>
          </a:prstGeom>
        </p:spPr>
      </p:pic>
      <p:sp>
        <p:nvSpPr>
          <p:cNvPr id="5" name="TextBox 4">
            <a:extLst>
              <a:ext uri="{FF2B5EF4-FFF2-40B4-BE49-F238E27FC236}">
                <a16:creationId xmlns:a16="http://schemas.microsoft.com/office/drawing/2014/main" id="{A308166A-03B1-62A0-4DA1-6AE750F043B4}"/>
              </a:ext>
            </a:extLst>
          </p:cNvPr>
          <p:cNvSpPr txBox="1"/>
          <p:nvPr/>
        </p:nvSpPr>
        <p:spPr>
          <a:xfrm>
            <a:off x="6184075" y="2615608"/>
            <a:ext cx="5181600" cy="3715733"/>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marL="514350" indent="-514350" defTabSz="914400">
              <a:lnSpc>
                <a:spcPct val="90000"/>
              </a:lnSpc>
              <a:spcBef>
                <a:spcPts val="1000"/>
              </a:spcBef>
              <a:spcAft>
                <a:spcPts val="0"/>
              </a:spcAft>
              <a:buAutoNum type="arabicPlain"/>
            </a:pPr>
            <a:r>
              <a:rPr lang="en-US" sz="3200" i="0" u="none" strike="noStrike" dirty="0">
                <a:effectLst/>
              </a:rPr>
              <a:t>Your Idea</a:t>
            </a:r>
          </a:p>
          <a:p>
            <a:pPr marL="514350" indent="-514350" defTabSz="914400">
              <a:lnSpc>
                <a:spcPct val="90000"/>
              </a:lnSpc>
              <a:spcBef>
                <a:spcPts val="1000"/>
              </a:spcBef>
              <a:spcAft>
                <a:spcPts val="0"/>
              </a:spcAft>
              <a:buAutoNum type="arabicPlain"/>
            </a:pPr>
            <a:endParaRPr lang="en-US" sz="3200" i="0" u="none" strike="noStrike" dirty="0">
              <a:effectLst/>
            </a:endParaRPr>
          </a:p>
          <a:p>
            <a:pPr marL="514350" indent="-514350" defTabSz="914400">
              <a:lnSpc>
                <a:spcPct val="90000"/>
              </a:lnSpc>
              <a:spcBef>
                <a:spcPts val="1000"/>
              </a:spcBef>
              <a:spcAft>
                <a:spcPts val="0"/>
              </a:spcAft>
              <a:buAutoNum type="arabicPlain"/>
            </a:pPr>
            <a:r>
              <a:rPr lang="en-US" sz="3200" dirty="0"/>
              <a:t>Recording and Editing Your Podcast</a:t>
            </a:r>
          </a:p>
          <a:p>
            <a:pPr marL="514350" indent="-514350" defTabSz="914400">
              <a:lnSpc>
                <a:spcPct val="90000"/>
              </a:lnSpc>
              <a:spcBef>
                <a:spcPts val="1000"/>
              </a:spcBef>
              <a:spcAft>
                <a:spcPts val="0"/>
              </a:spcAft>
              <a:buAutoNum type="arabicPlain"/>
            </a:pPr>
            <a:endParaRPr lang="en-US" sz="3200" dirty="0"/>
          </a:p>
          <a:p>
            <a:pPr marL="514350" indent="-514350" defTabSz="914400">
              <a:lnSpc>
                <a:spcPct val="90000"/>
              </a:lnSpc>
              <a:spcBef>
                <a:spcPts val="1000"/>
              </a:spcBef>
              <a:spcAft>
                <a:spcPts val="0"/>
              </a:spcAft>
              <a:buAutoNum type="arabicPlain"/>
            </a:pPr>
            <a:r>
              <a:rPr lang="en-US" sz="3200" dirty="0"/>
              <a:t>Distributing Your Podcast</a:t>
            </a:r>
            <a:br>
              <a:rPr lang="en-US" sz="2800" dirty="0"/>
            </a:br>
            <a:endParaRPr lang="en-US" sz="2800" dirty="0"/>
          </a:p>
        </p:txBody>
      </p:sp>
    </p:spTree>
    <p:extLst>
      <p:ext uri="{BB962C8B-B14F-4D97-AF65-F5344CB8AC3E}">
        <p14:creationId xmlns:p14="http://schemas.microsoft.com/office/powerpoint/2010/main" val="3998495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036EC3-0316-1F6E-67D5-BBA9FD818C20}"/>
              </a:ext>
            </a:extLst>
          </p:cNvPr>
          <p:cNvSpPr>
            <a:spLocks noGrp="1"/>
          </p:cNvSpPr>
          <p:nvPr>
            <p:ph type="ctrTitle"/>
          </p:nvPr>
        </p:nvSpPr>
        <p:spPr>
          <a:xfrm>
            <a:off x="6540600" y="1415159"/>
            <a:ext cx="5166433" cy="2486099"/>
          </a:xfrm>
        </p:spPr>
        <p:txBody>
          <a:bodyPr vert="horz" lIns="91440" tIns="45720" rIns="91440" bIns="45720" rtlCol="0" anchor="b">
            <a:normAutofit/>
          </a:bodyPr>
          <a:lstStyle/>
          <a:p>
            <a:r>
              <a:rPr lang="en-US"/>
              <a:t>WHAT IS A PODCAST?</a:t>
            </a:r>
          </a:p>
        </p:txBody>
      </p:sp>
      <p:pic>
        <p:nvPicPr>
          <p:cNvPr id="6" name="Picture 5" descr="A person using a microphone to record a sound recording&#10;&#10;Description automatically generated">
            <a:extLst>
              <a:ext uri="{FF2B5EF4-FFF2-40B4-BE49-F238E27FC236}">
                <a16:creationId xmlns:a16="http://schemas.microsoft.com/office/drawing/2014/main" id="{A2B49BF1-1094-EAEE-5909-4CAB61EC8231}"/>
              </a:ext>
            </a:extLst>
          </p:cNvPr>
          <p:cNvPicPr>
            <a:picLocks noChangeAspect="1"/>
          </p:cNvPicPr>
          <p:nvPr/>
        </p:nvPicPr>
        <p:blipFill rotWithShape="1">
          <a:blip r:embed="rId2"/>
          <a:srcRect l="20519" r="20147" b="-1"/>
          <a:stretch>
            <a:fillRect/>
          </a:stretch>
        </p:blipFill>
        <p:spPr>
          <a:xfrm>
            <a:off x="20" y="10"/>
            <a:ext cx="6095980" cy="6857990"/>
          </a:xfrm>
          <a:prstGeom prst="rect">
            <a:avLst/>
          </a:prstGeom>
          <a:noFill/>
        </p:spPr>
      </p:pic>
    </p:spTree>
    <p:extLst>
      <p:ext uri="{BB962C8B-B14F-4D97-AF65-F5344CB8AC3E}">
        <p14:creationId xmlns:p14="http://schemas.microsoft.com/office/powerpoint/2010/main" val="4231172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F7372-1754-C23D-C437-288E22EE4F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39A9FF9-6C1C-3BF7-5B07-C641D38463F5}"/>
              </a:ext>
            </a:extLst>
          </p:cNvPr>
          <p:cNvSpPr>
            <a:spLocks noGrp="1"/>
          </p:cNvSpPr>
          <p:nvPr>
            <p:ph type="ctrTitle"/>
          </p:nvPr>
        </p:nvSpPr>
        <p:spPr>
          <a:xfrm>
            <a:off x="6540600" y="1415159"/>
            <a:ext cx="5166433" cy="2486099"/>
          </a:xfrm>
        </p:spPr>
        <p:txBody>
          <a:bodyPr vert="horz" lIns="91440" tIns="45720" rIns="91440" bIns="45720" rtlCol="0" anchor="b">
            <a:normAutofit/>
          </a:bodyPr>
          <a:lstStyle/>
          <a:p>
            <a:r>
              <a:rPr lang="en-US"/>
              <a:t>WHAT IS A PODCAST?</a:t>
            </a:r>
          </a:p>
        </p:txBody>
      </p:sp>
      <p:pic>
        <p:nvPicPr>
          <p:cNvPr id="6" name="Picture 5" descr="A person using a microphone to record a sound recording&#10;&#10;Description automatically generated">
            <a:extLst>
              <a:ext uri="{FF2B5EF4-FFF2-40B4-BE49-F238E27FC236}">
                <a16:creationId xmlns:a16="http://schemas.microsoft.com/office/drawing/2014/main" id="{8777CD5A-A5D4-75F8-B537-82066B3D424C}"/>
              </a:ext>
            </a:extLst>
          </p:cNvPr>
          <p:cNvPicPr>
            <a:picLocks noChangeAspect="1"/>
          </p:cNvPicPr>
          <p:nvPr/>
        </p:nvPicPr>
        <p:blipFill rotWithShape="1">
          <a:blip r:embed="rId2"/>
          <a:srcRect l="20519" r="20147" b="-1"/>
          <a:stretch>
            <a:fillRect/>
          </a:stretch>
        </p:blipFill>
        <p:spPr>
          <a:xfrm>
            <a:off x="20" y="10"/>
            <a:ext cx="6095980" cy="6857990"/>
          </a:xfrm>
          <a:prstGeom prst="rect">
            <a:avLst/>
          </a:prstGeom>
          <a:noFill/>
        </p:spPr>
      </p:pic>
      <p:sp>
        <p:nvSpPr>
          <p:cNvPr id="7" name="TextBox 6">
            <a:extLst>
              <a:ext uri="{FF2B5EF4-FFF2-40B4-BE49-F238E27FC236}">
                <a16:creationId xmlns:a16="http://schemas.microsoft.com/office/drawing/2014/main" id="{5347D55F-E9A4-A4D9-556A-0D16EF467DBF}"/>
              </a:ext>
            </a:extLst>
          </p:cNvPr>
          <p:cNvSpPr txBox="1"/>
          <p:nvPr/>
        </p:nvSpPr>
        <p:spPr>
          <a:xfrm>
            <a:off x="6540600" y="3665255"/>
            <a:ext cx="5382226" cy="36625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spcBef>
                <a:spcPts val="0"/>
              </a:spcBef>
              <a:spcAft>
                <a:spcPts val="0"/>
              </a:spcAft>
            </a:pPr>
            <a:br>
              <a:rPr lang="en-AU" sz="2400" b="0">
                <a:effectLst/>
              </a:rPr>
            </a:br>
            <a:r>
              <a:rPr lang="en-AU" sz="2400">
                <a:latin typeface="Arial" panose="020B0604020202020204" pitchFamily="34" charset="0"/>
              </a:rPr>
              <a:t>“A digital audio file made available on the internet for downloading to a computer or mobile device, typically available as a series, new instalments of which can be received by subscribers automatically.”</a:t>
            </a:r>
            <a:endParaRPr lang="en-AU" sz="2400" b="0">
              <a:effectLst/>
            </a:endParaRPr>
          </a:p>
          <a:p>
            <a:pPr algn="ctr"/>
            <a:br>
              <a:rPr lang="en-AU" sz="3200"/>
            </a:br>
            <a:endParaRPr lang="en-US" sz="3200">
              <a:latin typeface="Arial"/>
              <a:cs typeface="Calibri"/>
            </a:endParaRPr>
          </a:p>
        </p:txBody>
      </p:sp>
    </p:spTree>
    <p:extLst>
      <p:ext uri="{BB962C8B-B14F-4D97-AF65-F5344CB8AC3E}">
        <p14:creationId xmlns:p14="http://schemas.microsoft.com/office/powerpoint/2010/main" val="2722681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601AA7A-1016-7247-706F-DF2E41088D0E}"/>
              </a:ext>
            </a:extLst>
          </p:cNvPr>
          <p:cNvSpPr txBox="1">
            <a:spLocks/>
          </p:cNvSpPr>
          <p:nvPr/>
        </p:nvSpPr>
        <p:spPr>
          <a:xfrm>
            <a:off x="6084139" y="1500847"/>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spcAft>
                <a:spcPts val="600"/>
              </a:spcAft>
            </a:pPr>
            <a:r>
              <a:rPr lang="en-US" sz="4800">
                <a:latin typeface="+mj-lt"/>
              </a:rPr>
              <a:t>WHAT DO I NEED?</a:t>
            </a:r>
          </a:p>
        </p:txBody>
      </p:sp>
      <p:pic>
        <p:nvPicPr>
          <p:cNvPr id="6" name="Picture 5" descr="A person writing on a microphone&#10;&#10;Description automatically generated">
            <a:extLst>
              <a:ext uri="{FF2B5EF4-FFF2-40B4-BE49-F238E27FC236}">
                <a16:creationId xmlns:a16="http://schemas.microsoft.com/office/drawing/2014/main" id="{C1D37A82-FB14-8C7F-BBAB-5EFB02CF1B94}"/>
              </a:ext>
            </a:extLst>
          </p:cNvPr>
          <p:cNvPicPr>
            <a:picLocks noChangeAspect="1"/>
          </p:cNvPicPr>
          <p:nvPr/>
        </p:nvPicPr>
        <p:blipFill rotWithShape="1">
          <a:blip r:embed="rId3"/>
          <a:srcRect l="10641" t="13" r="32527" b="-59"/>
          <a:stretch>
            <a:fillRect/>
          </a:stretch>
        </p:blipFill>
        <p:spPr>
          <a:xfrm>
            <a:off x="1249" y="-5335"/>
            <a:ext cx="5875109" cy="6877748"/>
          </a:xfrm>
          <a:prstGeom prst="rect">
            <a:avLst/>
          </a:prstGeom>
          <a:noFill/>
        </p:spPr>
      </p:pic>
      <p:sp>
        <p:nvSpPr>
          <p:cNvPr id="5" name="TextBox 4">
            <a:extLst>
              <a:ext uri="{FF2B5EF4-FFF2-40B4-BE49-F238E27FC236}">
                <a16:creationId xmlns:a16="http://schemas.microsoft.com/office/drawing/2014/main" id="{DBE82B00-F2A3-F772-C2FB-C00FE7B637FE}"/>
              </a:ext>
            </a:extLst>
          </p:cNvPr>
          <p:cNvSpPr txBox="1"/>
          <p:nvPr/>
        </p:nvSpPr>
        <p:spPr>
          <a:xfrm>
            <a:off x="6159710" y="2824957"/>
            <a:ext cx="5181600" cy="3352017"/>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lnSpcReduction="10000"/>
          </a:bodyPr>
          <a:lstStyle/>
          <a:p>
            <a:pPr marL="228600" indent="-228600" defTabSz="914400">
              <a:lnSpc>
                <a:spcPct val="90000"/>
              </a:lnSpc>
              <a:spcBef>
                <a:spcPts val="1000"/>
              </a:spcBef>
              <a:spcAft>
                <a:spcPts val="0"/>
              </a:spcAft>
              <a:buFont typeface="Arial" panose="020B0604020202020204" pitchFamily="34" charset="0"/>
              <a:buChar char="•"/>
            </a:pPr>
            <a:r>
              <a:rPr lang="en-US" sz="2400" b="0">
                <a:effectLst/>
              </a:rPr>
              <a:t>A recording device e.g. microphone, smartphone, audio recorder, computer</a:t>
            </a:r>
          </a:p>
          <a:p>
            <a:pPr marL="228600" indent="-228600" defTabSz="914400">
              <a:lnSpc>
                <a:spcPct val="90000"/>
              </a:lnSpc>
              <a:spcBef>
                <a:spcPts val="1000"/>
              </a:spcBef>
              <a:spcAft>
                <a:spcPts val="0"/>
              </a:spcAft>
              <a:buFont typeface="Arial" panose="020B0604020202020204" pitchFamily="34" charset="0"/>
              <a:buChar char="•"/>
            </a:pPr>
            <a:endParaRPr lang="en-US" sz="2400" b="0">
              <a:effectLst/>
            </a:endParaRPr>
          </a:p>
          <a:p>
            <a:pPr marL="228600" indent="-228600" defTabSz="914400">
              <a:lnSpc>
                <a:spcPct val="90000"/>
              </a:lnSpc>
              <a:spcBef>
                <a:spcPts val="1000"/>
              </a:spcBef>
              <a:spcAft>
                <a:spcPts val="0"/>
              </a:spcAft>
              <a:buFont typeface="Arial" panose="020B0604020202020204" pitchFamily="34" charset="0"/>
              <a:buChar char="•"/>
            </a:pPr>
            <a:r>
              <a:rPr lang="en-US" sz="2400" b="0">
                <a:effectLst/>
              </a:rPr>
              <a:t>Editing platform e.g. Audacity, </a:t>
            </a:r>
            <a:r>
              <a:rPr lang="en-US" sz="2400" b="0" err="1">
                <a:effectLst/>
              </a:rPr>
              <a:t>ProTools</a:t>
            </a:r>
            <a:endParaRPr lang="en-US" sz="2400" b="0">
              <a:effectLst/>
            </a:endParaRPr>
          </a:p>
          <a:p>
            <a:pPr marL="228600" indent="-228600" defTabSz="914400">
              <a:lnSpc>
                <a:spcPct val="90000"/>
              </a:lnSpc>
              <a:spcBef>
                <a:spcPts val="1000"/>
              </a:spcBef>
              <a:spcAft>
                <a:spcPts val="0"/>
              </a:spcAft>
              <a:buFont typeface="Arial" panose="020B0604020202020204" pitchFamily="34" charset="0"/>
              <a:buChar char="•"/>
            </a:pPr>
            <a:endParaRPr lang="en-US" sz="2400" b="0">
              <a:effectLst/>
            </a:endParaRPr>
          </a:p>
          <a:p>
            <a:pPr marL="228600" indent="-228600" defTabSz="914400">
              <a:lnSpc>
                <a:spcPct val="90000"/>
              </a:lnSpc>
              <a:spcBef>
                <a:spcPts val="1000"/>
              </a:spcBef>
              <a:spcAft>
                <a:spcPts val="0"/>
              </a:spcAft>
              <a:buFont typeface="Arial" panose="020B0604020202020204" pitchFamily="34" charset="0"/>
              <a:buChar char="•"/>
            </a:pPr>
            <a:r>
              <a:rPr lang="en-US" sz="2400"/>
              <a:t>A great idea people want to listen to!</a:t>
            </a:r>
            <a:br>
              <a:rPr lang="en-US" sz="2400"/>
            </a:br>
            <a:endParaRPr lang="en-US" sz="2400"/>
          </a:p>
        </p:txBody>
      </p:sp>
    </p:spTree>
    <p:extLst>
      <p:ext uri="{BB962C8B-B14F-4D97-AF65-F5344CB8AC3E}">
        <p14:creationId xmlns:p14="http://schemas.microsoft.com/office/powerpoint/2010/main" val="3987474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08741-5BFA-445E-4FF1-4CA3AF171C6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E87E396-9970-8228-2A5F-150874618CCA}"/>
              </a:ext>
            </a:extLst>
          </p:cNvPr>
          <p:cNvSpPr txBox="1">
            <a:spLocks/>
          </p:cNvSpPr>
          <p:nvPr/>
        </p:nvSpPr>
        <p:spPr>
          <a:xfrm>
            <a:off x="5958809" y="1400806"/>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spcAft>
                <a:spcPts val="600"/>
              </a:spcAft>
            </a:pPr>
            <a:r>
              <a:rPr lang="en-US" sz="4000">
                <a:latin typeface="+mj-lt"/>
              </a:rPr>
              <a:t>State Library Podcasts</a:t>
            </a:r>
            <a:endParaRPr lang="en-US"/>
          </a:p>
        </p:txBody>
      </p:sp>
      <p:sp>
        <p:nvSpPr>
          <p:cNvPr id="5" name="TextBox 4">
            <a:extLst>
              <a:ext uri="{FF2B5EF4-FFF2-40B4-BE49-F238E27FC236}">
                <a16:creationId xmlns:a16="http://schemas.microsoft.com/office/drawing/2014/main" id="{4FE1CEA3-0869-F0DA-DB52-09FD5805AC91}"/>
              </a:ext>
            </a:extLst>
          </p:cNvPr>
          <p:cNvSpPr txBox="1"/>
          <p:nvPr/>
        </p:nvSpPr>
        <p:spPr>
          <a:xfrm>
            <a:off x="5964034" y="2549699"/>
            <a:ext cx="5336206" cy="3263670"/>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fontScale="25000" lnSpcReduction="20000"/>
          </a:bodyPr>
          <a:lstStyle/>
          <a:p>
            <a:pPr defTabSz="914400"/>
            <a:r>
              <a:rPr lang="en-US" sz="8000">
                <a:ea typeface="+mn-lt"/>
                <a:cs typeface="+mn-lt"/>
              </a:rPr>
              <a:t>The </a:t>
            </a:r>
            <a:r>
              <a:rPr lang="en-US" sz="8000" b="1">
                <a:ea typeface="+mn-lt"/>
                <a:cs typeface="+mn-lt"/>
              </a:rPr>
              <a:t>State Library of Queensland</a:t>
            </a:r>
            <a:r>
              <a:rPr lang="en-US" sz="8000">
                <a:ea typeface="+mn-lt"/>
                <a:cs typeface="+mn-lt"/>
              </a:rPr>
              <a:t> produces a range of original podcasts that explore Queensland’s culture, history, and contemporary issues. These series provide valuable insights into effective storytelling, research, and audio production.</a:t>
            </a:r>
            <a:endParaRPr lang="en-US" sz="8000"/>
          </a:p>
          <a:p>
            <a:pPr defTabSz="914400">
              <a:buFont typeface="Arial" panose="020B0604020202020204" pitchFamily="34" charset="0"/>
              <a:buChar char="•"/>
            </a:pPr>
            <a:endParaRPr lang="en-US" sz="8000">
              <a:ea typeface="+mn-lt"/>
              <a:cs typeface="+mn-lt"/>
            </a:endParaRPr>
          </a:p>
          <a:p>
            <a:pPr defTabSz="914400"/>
            <a:r>
              <a:rPr lang="en-US" sz="8000">
                <a:ea typeface="+mn-lt"/>
                <a:cs typeface="+mn-lt"/>
              </a:rPr>
              <a:t>Participants are encouraged to listen and draw inspiration from these examples as they develop their own podcasting skills.</a:t>
            </a:r>
            <a:endParaRPr lang="en-US" sz="8000"/>
          </a:p>
          <a:p>
            <a:pPr defTabSz="914400"/>
            <a:endParaRPr lang="en-US" sz="8000" b="1">
              <a:ea typeface="+mn-lt"/>
              <a:cs typeface="+mn-lt"/>
            </a:endParaRPr>
          </a:p>
          <a:p>
            <a:pPr defTabSz="914400"/>
            <a:br>
              <a:rPr lang="en-US" sz="8000" b="1">
                <a:ea typeface="+mn-lt"/>
                <a:cs typeface="+mn-lt"/>
              </a:rPr>
            </a:br>
            <a:r>
              <a:rPr lang="en-US" sz="8000" b="1">
                <a:ea typeface="+mn-lt"/>
                <a:cs typeface="+mn-lt"/>
              </a:rPr>
              <a:t> </a:t>
            </a:r>
            <a:r>
              <a:rPr lang="en-US" sz="8000">
                <a:ea typeface="+mn-lt"/>
                <a:cs typeface="+mn-lt"/>
                <a:hlinkClick r:id="rId3"/>
              </a:rPr>
              <a:t>https://www.slq.qld.gov.au/discover/podcasts</a:t>
            </a:r>
            <a:endParaRPr lang="en-US" sz="8000">
              <a:ea typeface="+mn-lt"/>
              <a:cs typeface="+mn-lt"/>
            </a:endParaRPr>
          </a:p>
          <a:p>
            <a:pPr marL="228600" indent="-228600" defTabSz="914400">
              <a:lnSpc>
                <a:spcPct val="90000"/>
              </a:lnSpc>
              <a:spcBef>
                <a:spcPts val="1000"/>
              </a:spcBef>
              <a:buFont typeface="Arial" panose="020B0604020202020204" pitchFamily="34" charset="0"/>
              <a:buChar char="•"/>
            </a:pPr>
            <a:endParaRPr lang="en-US" sz="2400">
              <a:ea typeface="+mn-lt"/>
              <a:cs typeface="+mn-lt"/>
            </a:endParaRPr>
          </a:p>
          <a:p>
            <a:pPr marL="228600" indent="-228600" defTabSz="914400">
              <a:lnSpc>
                <a:spcPct val="90000"/>
              </a:lnSpc>
              <a:spcBef>
                <a:spcPts val="1000"/>
              </a:spcBef>
              <a:buFont typeface="Arial" panose="020B0604020202020204" pitchFamily="34" charset="0"/>
              <a:buChar char="•"/>
            </a:pPr>
            <a:endParaRPr lang="en-US" sz="2400">
              <a:ea typeface="+mn-lt"/>
              <a:cs typeface="+mn-lt"/>
            </a:endParaRPr>
          </a:p>
          <a:p>
            <a:pPr marL="228600" indent="-228600" defTabSz="914400">
              <a:lnSpc>
                <a:spcPct val="90000"/>
              </a:lnSpc>
              <a:spcBef>
                <a:spcPts val="1000"/>
              </a:spcBef>
              <a:buFont typeface="Arial" panose="020B0604020202020204" pitchFamily="34" charset="0"/>
              <a:buChar char="•"/>
            </a:pPr>
            <a:br>
              <a:rPr lang="en-US" sz="2400"/>
            </a:br>
            <a:endParaRPr lang="en-US" sz="2400"/>
          </a:p>
        </p:txBody>
      </p:sp>
      <p:pic>
        <p:nvPicPr>
          <p:cNvPr id="2" name="Picture 1" descr="A screenshot of a web page&#10;&#10;AI-generated content may be incorrect.">
            <a:extLst>
              <a:ext uri="{FF2B5EF4-FFF2-40B4-BE49-F238E27FC236}">
                <a16:creationId xmlns:a16="http://schemas.microsoft.com/office/drawing/2014/main" id="{15E758D4-F9AE-E7BF-FEFE-D0B40ACEDBF5}"/>
              </a:ext>
            </a:extLst>
          </p:cNvPr>
          <p:cNvPicPr>
            <a:picLocks noChangeAspect="1"/>
          </p:cNvPicPr>
          <p:nvPr/>
        </p:nvPicPr>
        <p:blipFill>
          <a:blip r:embed="rId4"/>
          <a:srcRect l="5741" t="123" r="3606"/>
          <a:stretch>
            <a:fillRect/>
          </a:stretch>
        </p:blipFill>
        <p:spPr>
          <a:xfrm>
            <a:off x="-5150" y="-2802"/>
            <a:ext cx="5585476" cy="6894422"/>
          </a:xfrm>
          <a:prstGeom prst="rect">
            <a:avLst/>
          </a:prstGeom>
        </p:spPr>
      </p:pic>
    </p:spTree>
    <p:extLst>
      <p:ext uri="{BB962C8B-B14F-4D97-AF65-F5344CB8AC3E}">
        <p14:creationId xmlns:p14="http://schemas.microsoft.com/office/powerpoint/2010/main" val="385598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3B8E76A-EB9F-6DB6-BAA5-28298513B38E}"/>
              </a:ext>
            </a:extLst>
          </p:cNvPr>
          <p:cNvSpPr txBox="1"/>
          <p:nvPr/>
        </p:nvSpPr>
        <p:spPr>
          <a:xfrm>
            <a:off x="5794201" y="2095373"/>
            <a:ext cx="484906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rtl="0">
              <a:spcBef>
                <a:spcPts val="0"/>
              </a:spcBef>
              <a:spcAft>
                <a:spcPts val="0"/>
              </a:spcAft>
              <a:buFont typeface="Arial" panose="020B0604020202020204" pitchFamily="34" charset="0"/>
              <a:buChar char="•"/>
            </a:pPr>
            <a:r>
              <a:rPr lang="en-AU" sz="3200" b="0">
                <a:effectLst/>
                <a:cs typeface="Arial" panose="020B0604020202020204" pitchFamily="34" charset="0"/>
              </a:rPr>
              <a:t>Storytelling (Factual)</a:t>
            </a:r>
          </a:p>
          <a:p>
            <a:pPr marL="457200" indent="-457200" rtl="0">
              <a:spcBef>
                <a:spcPts val="0"/>
              </a:spcBef>
              <a:spcAft>
                <a:spcPts val="0"/>
              </a:spcAft>
              <a:buFont typeface="Arial" panose="020B0604020202020204" pitchFamily="34" charset="0"/>
              <a:buChar char="•"/>
            </a:pPr>
            <a:r>
              <a:rPr lang="en-AU" sz="3200">
                <a:cs typeface="Arial" panose="020B0604020202020204" pitchFamily="34" charset="0"/>
              </a:rPr>
              <a:t>Audio Drama (Fiction)</a:t>
            </a:r>
          </a:p>
          <a:p>
            <a:pPr marL="457200" indent="-457200" rtl="0">
              <a:spcBef>
                <a:spcPts val="0"/>
              </a:spcBef>
              <a:spcAft>
                <a:spcPts val="0"/>
              </a:spcAft>
              <a:buFont typeface="Arial" panose="020B0604020202020204" pitchFamily="34" charset="0"/>
              <a:buChar char="•"/>
            </a:pPr>
            <a:r>
              <a:rPr lang="en-AU" sz="3200" b="0">
                <a:effectLst/>
                <a:cs typeface="Arial" panose="020B0604020202020204" pitchFamily="34" charset="0"/>
              </a:rPr>
              <a:t>Solo</a:t>
            </a:r>
          </a:p>
          <a:p>
            <a:pPr marL="457200" indent="-457200" rtl="0">
              <a:spcBef>
                <a:spcPts val="0"/>
              </a:spcBef>
              <a:spcAft>
                <a:spcPts val="0"/>
              </a:spcAft>
              <a:buFont typeface="Arial" panose="020B0604020202020204" pitchFamily="34" charset="0"/>
              <a:buChar char="•"/>
            </a:pPr>
            <a:r>
              <a:rPr lang="en-AU" sz="3200">
                <a:cs typeface="Arial" panose="020B0604020202020204" pitchFamily="34" charset="0"/>
              </a:rPr>
              <a:t>Interview</a:t>
            </a:r>
          </a:p>
          <a:p>
            <a:pPr marL="457200" indent="-457200" rtl="0">
              <a:spcBef>
                <a:spcPts val="0"/>
              </a:spcBef>
              <a:spcAft>
                <a:spcPts val="0"/>
              </a:spcAft>
              <a:buFont typeface="Arial" panose="020B0604020202020204" pitchFamily="34" charset="0"/>
              <a:buChar char="•"/>
            </a:pPr>
            <a:r>
              <a:rPr lang="en-AU" sz="3200" b="0">
                <a:effectLst/>
                <a:cs typeface="Arial" panose="020B0604020202020204" pitchFamily="34" charset="0"/>
              </a:rPr>
              <a:t>Panel</a:t>
            </a:r>
          </a:p>
        </p:txBody>
      </p:sp>
      <p:pic>
        <p:nvPicPr>
          <p:cNvPr id="7" name="Picture 6" descr="A person talking to a radio host&#10;&#10;Description automatically generated">
            <a:extLst>
              <a:ext uri="{FF2B5EF4-FFF2-40B4-BE49-F238E27FC236}">
                <a16:creationId xmlns:a16="http://schemas.microsoft.com/office/drawing/2014/main" id="{E4044BFB-D391-8976-3DB8-BF101135BEF1}"/>
              </a:ext>
            </a:extLst>
          </p:cNvPr>
          <p:cNvPicPr>
            <a:picLocks noChangeAspect="1"/>
          </p:cNvPicPr>
          <p:nvPr/>
        </p:nvPicPr>
        <p:blipFill>
          <a:blip r:embed="rId2"/>
          <a:stretch>
            <a:fillRect/>
          </a:stretch>
        </p:blipFill>
        <p:spPr>
          <a:xfrm>
            <a:off x="0" y="0"/>
            <a:ext cx="4574589" cy="6858000"/>
          </a:xfrm>
          <a:prstGeom prst="rect">
            <a:avLst/>
          </a:prstGeom>
        </p:spPr>
      </p:pic>
      <p:sp>
        <p:nvSpPr>
          <p:cNvPr id="8" name="TextBox 7">
            <a:extLst>
              <a:ext uri="{FF2B5EF4-FFF2-40B4-BE49-F238E27FC236}">
                <a16:creationId xmlns:a16="http://schemas.microsoft.com/office/drawing/2014/main" id="{F1208EC8-4CDF-EFFF-4A93-1EB755DFE032}"/>
              </a:ext>
            </a:extLst>
          </p:cNvPr>
          <p:cNvSpPr txBox="1"/>
          <p:nvPr/>
        </p:nvSpPr>
        <p:spPr>
          <a:xfrm>
            <a:off x="4757053" y="1113826"/>
            <a:ext cx="5420099" cy="769441"/>
          </a:xfrm>
          <a:prstGeom prst="rect">
            <a:avLst/>
          </a:prstGeom>
          <a:noFill/>
        </p:spPr>
        <p:txBody>
          <a:bodyPr wrap="square" rtlCol="0">
            <a:spAutoFit/>
          </a:bodyPr>
          <a:lstStyle/>
          <a:p>
            <a:r>
              <a:rPr lang="en-AU" sz="4400" b="1">
                <a:cs typeface="Arial" panose="020B0604020202020204" pitchFamily="34" charset="0"/>
              </a:rPr>
              <a:t>Styles of Podcasts:</a:t>
            </a:r>
          </a:p>
        </p:txBody>
      </p:sp>
      <p:pic>
        <p:nvPicPr>
          <p:cNvPr id="12" name="Graphic 11" descr="Ear outline">
            <a:extLst>
              <a:ext uri="{FF2B5EF4-FFF2-40B4-BE49-F238E27FC236}">
                <a16:creationId xmlns:a16="http://schemas.microsoft.com/office/drawing/2014/main" id="{961B8185-3922-D5C8-92CA-D7089C58353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89482" y="4830315"/>
            <a:ext cx="658506" cy="658506"/>
          </a:xfrm>
          <a:prstGeom prst="rect">
            <a:avLst/>
          </a:prstGeom>
        </p:spPr>
      </p:pic>
      <p:sp>
        <p:nvSpPr>
          <p:cNvPr id="9" name="Title 1">
            <a:extLst>
              <a:ext uri="{FF2B5EF4-FFF2-40B4-BE49-F238E27FC236}">
                <a16:creationId xmlns:a16="http://schemas.microsoft.com/office/drawing/2014/main" id="{60BDC406-C829-7351-DE1D-C79E6A17FF30}"/>
              </a:ext>
            </a:extLst>
          </p:cNvPr>
          <p:cNvSpPr txBox="1">
            <a:spLocks/>
          </p:cNvSpPr>
          <p:nvPr/>
        </p:nvSpPr>
        <p:spPr>
          <a:xfrm>
            <a:off x="5412193" y="5442442"/>
            <a:ext cx="5915107" cy="1156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lnSpc>
                <a:spcPct val="100000"/>
              </a:lnSpc>
            </a:pPr>
            <a:r>
              <a:rPr lang="en-US" sz="2800">
                <a:latin typeface="Apple Casual"/>
                <a:cs typeface="AkayaTelivigala" pitchFamily="2" charset="77"/>
              </a:rPr>
              <a:t>WHAT ARE YOU CURRENTLY LISTENING TO?</a:t>
            </a:r>
          </a:p>
        </p:txBody>
      </p:sp>
    </p:spTree>
    <p:extLst>
      <p:ext uri="{BB962C8B-B14F-4D97-AF65-F5344CB8AC3E}">
        <p14:creationId xmlns:p14="http://schemas.microsoft.com/office/powerpoint/2010/main" val="358183054"/>
      </p:ext>
    </p:extLst>
  </p:cSld>
  <p:clrMapOvr>
    <a:masterClrMapping/>
  </p:clrMapOvr>
</p:sld>
</file>

<file path=ppt/theme/theme1.xml><?xml version="1.0" encoding="utf-8"?>
<a:theme xmlns:a="http://schemas.openxmlformats.org/drawingml/2006/main" name="SLQ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538D9D"/>
      </a:hlink>
      <a:folHlink>
        <a:srgbClr val="A5738E"/>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3A418E6B-C5F0-4B95-8D77-61E3EF3B5DF5}"/>
    </a:ext>
  </a:extLst>
</a:theme>
</file>

<file path=ppt/theme/theme2.xml><?xml version="1.0" encoding="utf-8"?>
<a:theme xmlns:a="http://schemas.openxmlformats.org/drawingml/2006/main" name="SLQ theme no chevr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6887afb6-b740-45b6-9c28-fce5107743be" ContentTypeId="0x010100575D39318B31CB4291041CD638C81707" PreviousValue="false" LastSyncTimeStamp="2021-01-05T10:12:39.213Z"/>
</file>

<file path=customXml/item2.xml><?xml version="1.0" encoding="utf-8"?>
<ct:contentTypeSchema xmlns:ct="http://schemas.microsoft.com/office/2006/metadata/contentType" xmlns:ma="http://schemas.microsoft.com/office/2006/metadata/properties/metaAttributes" ct:_="" ma:_="" ma:contentTypeName="SL Standard Document" ma:contentTypeID="0x010100575D39318B31CB4291041CD638C8170700FB3E7531CF1510408D026C3C655523C8" ma:contentTypeVersion="39" ma:contentTypeDescription="Content type used for all standard State Library document libraries to apply standard global metadata. PUBLISHED 22/12/2020 v8 - Added BCS fields. " ma:contentTypeScope="" ma:versionID="75b5c385f391af14882233a5de596314">
  <xsd:schema xmlns:xsd="http://www.w3.org/2001/XMLSchema" xmlns:xs="http://www.w3.org/2001/XMLSchema" xmlns:p="http://schemas.microsoft.com/office/2006/metadata/properties" xmlns:ns2="64cbdf78-7192-46f9-b3e6-158edc1eabaa" targetNamespace="http://schemas.microsoft.com/office/2006/metadata/properties" ma:root="true" ma:fieldsID="5d660864b622b9223fa30ed5d65c4a72" ns2:_="">
    <xsd:import namespace="64cbdf78-7192-46f9-b3e6-158edc1eabaa"/>
    <xsd:element name="properties">
      <xsd:complexType>
        <xsd:sequence>
          <xsd:element name="documentManagement">
            <xsd:complexType>
              <xsd:all>
                <xsd:element ref="ns2:SLQ_x0020_Document_x0020_Date" minOccurs="0"/>
                <xsd:element ref="ns2:SLQ_x0020_RecFind_x0020_Number" minOccurs="0"/>
                <xsd:element ref="ns2:kedf3583308f4f33b0e4aeec01c5a75e" minOccurs="0"/>
                <xsd:element ref="ns2:d2d91528ce6544f4ae800da16cf32132" minOccurs="0"/>
                <xsd:element ref="ns2:l6001d7ba62247e8aa4d8d222ca9f490" minOccurs="0"/>
                <xsd:element ref="ns2:ea08aa40c9ba47c59c795f3744242dc8" minOccurs="0"/>
                <xsd:element ref="ns2:bf18ecc5a4454bc092414554a75d21d8" minOccurs="0"/>
                <xsd:element ref="ns2:occc0f38b01848c9a253cf1a050e6bc8" minOccurs="0"/>
                <xsd:element ref="ns2:k7e1e201ab244161abc6269085bafd9b" minOccurs="0"/>
                <xsd:element ref="ns2:TaxCatchAll" minOccurs="0"/>
                <xsd:element ref="ns2:od6f14f1f45b4e8ca99ee1b0fe3b24bd" minOccurs="0"/>
                <xsd:element ref="ns2:TaxCatchAllLabel" minOccurs="0"/>
                <xsd:element ref="ns2:fb02aa3e9147428392385507a26bc5a3"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cbdf78-7192-46f9-b3e6-158edc1eabaa" elementFormDefault="qualified">
    <xsd:import namespace="http://schemas.microsoft.com/office/2006/documentManagement/types"/>
    <xsd:import namespace="http://schemas.microsoft.com/office/infopath/2007/PartnerControls"/>
    <xsd:element name="SLQ_x0020_Document_x0020_Date" ma:index="6" nillable="true" ma:displayName="SL Document Date" ma:default="[today]" ma:format="DateOnly" ma:internalName="SLQ_x0020_Document_x0020_Date" ma:readOnly="false">
      <xsd:simpleType>
        <xsd:restriction base="dms:DateTime"/>
      </xsd:simpleType>
    </xsd:element>
    <xsd:element name="SLQ_x0020_RecFind_x0020_Number" ma:index="12" nillable="true" ma:displayName="OLD SL File Number" ma:description="Add reference number from RecFind." ma:internalName="SLQ_x0020_RecFind_x0020_Number" ma:readOnly="false">
      <xsd:simpleType>
        <xsd:restriction base="dms:Text">
          <xsd:maxLength value="255"/>
        </xsd:restriction>
      </xsd:simpleType>
    </xsd:element>
    <xsd:element name="kedf3583308f4f33b0e4aeec01c5a75e" ma:index="14" nillable="true" ma:taxonomy="true" ma:internalName="kedf3583308f4f33b0e4aeec01c5a75e" ma:taxonomyFieldName="SLQDocumentState" ma:displayName="SL Document State" ma:indexed="true" ma:readOnly="false" ma:default="1;#Working document|d84c0e14-715f-4888-93aa-770533540b30" ma:fieldId="{4edf3583-308f-4f33-b0e4-aeec01c5a75e}" ma:sspId="6887afb6-b740-45b6-9c28-fce5107743be" ma:termSetId="948039a9-34c2-4124-9f55-7b2a8ee25618" ma:anchorId="00000000-0000-0000-0000-000000000000" ma:open="false" ma:isKeyword="false">
      <xsd:complexType>
        <xsd:sequence>
          <xsd:element ref="pc:Terms" minOccurs="0" maxOccurs="1"/>
        </xsd:sequence>
      </xsd:complexType>
    </xsd:element>
    <xsd:element name="d2d91528ce6544f4ae800da16cf32132" ma:index="18" nillable="true" ma:taxonomy="true" ma:internalName="d2d91528ce6544f4ae800da16cf32132" ma:taxonomyFieldName="SL_x0020_Business_x0020_activity" ma:displayName="SL Business Activity" ma:indexed="true" ma:readOnly="false" ma:default="" ma:fieldId="{d2d91528-ce65-44f4-ae80-0da16cf32132}" ma:sspId="6887afb6-b740-45b6-9c28-fce5107743be" ma:termSetId="ea5127ab-08ee-427a-8c10-4b08a478659c" ma:anchorId="00000000-0000-0000-0000-000000000000" ma:open="false" ma:isKeyword="false">
      <xsd:complexType>
        <xsd:sequence>
          <xsd:element ref="pc:Terms" minOccurs="0" maxOccurs="1"/>
        </xsd:sequence>
      </xsd:complexType>
    </xsd:element>
    <xsd:element name="l6001d7ba62247e8aa4d8d222ca9f490" ma:index="20" nillable="true" ma:taxonomy="true" ma:internalName="l6001d7ba62247e8aa4d8d222ca9f490" ma:taxonomyFieldName="SLLGA" ma:displayName="SL LGA" ma:readOnly="false" ma:default="" ma:fieldId="{56001d7b-a622-47e8-aa4d-8d222ca9f490}" ma:sspId="6887afb6-b740-45b6-9c28-fce5107743be" ma:termSetId="2c9fe274-f951-4349-8f27-7e2792e3f9d9" ma:anchorId="00000000-0000-0000-0000-000000000000" ma:open="false" ma:isKeyword="false">
      <xsd:complexType>
        <xsd:sequence>
          <xsd:element ref="pc:Terms" minOccurs="0" maxOccurs="1"/>
        </xsd:sequence>
      </xsd:complexType>
    </xsd:element>
    <xsd:element name="ea08aa40c9ba47c59c795f3744242dc8" ma:index="21" nillable="true" ma:taxonomy="true" ma:internalName="ea08aa40c9ba47c59c795f3744242dc8" ma:taxonomyFieldName="SLQDocumentType" ma:displayName="SL Document Type" ma:indexed="true" ma:readOnly="false" ma:default="" ma:fieldId="{ea08aa40-c9ba-47c5-9c79-5f3744242dc8}" ma:sspId="6887afb6-b740-45b6-9c28-fce5107743be" ma:termSetId="77d3674c-8bd6-4ef2-8e65-2c4074c778de" ma:anchorId="00000000-0000-0000-0000-000000000000" ma:open="false" ma:isKeyword="false">
      <xsd:complexType>
        <xsd:sequence>
          <xsd:element ref="pc:Terms" minOccurs="0" maxOccurs="1"/>
        </xsd:sequence>
      </xsd:complexType>
    </xsd:element>
    <xsd:element name="bf18ecc5a4454bc092414554a75d21d8" ma:index="22" nillable="true" ma:taxonomy="true" ma:internalName="bf18ecc5a4454bc092414554a75d21d8" ma:taxonomyFieldName="SLPublicPrograms" ma:displayName="SL Public Programs" ma:readOnly="false" ma:default="" ma:fieldId="{bf18ecc5-a445-4bc0-9241-4554a75d21d8}" ma:sspId="6887afb6-b740-45b6-9c28-fce5107743be" ma:termSetId="0f1ffbfd-20b5-4cf4-a352-8823bea94a49" ma:anchorId="00000000-0000-0000-0000-000000000000" ma:open="false" ma:isKeyword="false">
      <xsd:complexType>
        <xsd:sequence>
          <xsd:element ref="pc:Terms" minOccurs="0" maxOccurs="1"/>
        </xsd:sequence>
      </xsd:complexType>
    </xsd:element>
    <xsd:element name="occc0f38b01848c9a253cf1a050e6bc8" ma:index="23" nillable="true" ma:taxonomy="true" ma:internalName="occc0f38b01848c9a253cf1a050e6bc8" ma:taxonomyFieldName="SLQDepartment" ma:displayName="SL Business Unit" ma:indexed="true" ma:readOnly="false" ma:default="86;#Applied Creativity|bf229fa7-e85d-4c90-b5d2-c634ac0b62a0" ma:fieldId="{8ccc0f38-b018-48c9-a253-cf1a050e6bc8}" ma:sspId="6887afb6-b740-45b6-9c28-fce5107743be" ma:termSetId="7c68e54b-06a1-47a1-9983-7ca67375b0b3" ma:anchorId="00000000-0000-0000-0000-000000000000" ma:open="false" ma:isKeyword="false">
      <xsd:complexType>
        <xsd:sequence>
          <xsd:element ref="pc:Terms" minOccurs="0" maxOccurs="1"/>
        </xsd:sequence>
      </xsd:complexType>
    </xsd:element>
    <xsd:element name="k7e1e201ab244161abc6269085bafd9b" ma:index="24" nillable="true" ma:taxonomy="true" ma:internalName="k7e1e201ab244161abc6269085bafd9b" ma:taxonomyFieldName="SLBCSActivity" ma:displayName="SL BCS Activity" ma:default="" ma:fieldId="{47e1e201-ab24-4161-abc6-269085bafd9b}" ma:sspId="6887afb6-b740-45b6-9c28-fce5107743be" ma:termSetId="3702cc5e-d392-4191-9b2e-e255a00e8409" ma:anchorId="00000000-0000-0000-0000-000000000000" ma:open="false" ma:isKeyword="false">
      <xsd:complexType>
        <xsd:sequence>
          <xsd:element ref="pc:Terms" minOccurs="0" maxOccurs="1"/>
        </xsd:sequence>
      </xsd:complexType>
    </xsd:element>
    <xsd:element name="TaxCatchAll" ma:index="25" nillable="true" ma:displayName="Taxonomy Catch All Column" ma:hidden="true" ma:list="{0ecf8679-5993-4226-811e-6a186527aa0f}" ma:internalName="TaxCatchAll" ma:showField="CatchAllData"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od6f14f1f45b4e8ca99ee1b0fe3b24bd" ma:index="26" nillable="true" ma:taxonomy="true" ma:internalName="od6f14f1f45b4e8ca99ee1b0fe3b24bd" ma:taxonomyFieldName="SLBCSDescriptor" ma:displayName="SL BCS Descriptor" ma:readOnly="false" ma:default="" ma:fieldId="{8d6f14f1-f45b-4e8c-a99e-e1b0fe3b24bd}" ma:sspId="6887afb6-b740-45b6-9c28-fce5107743be" ma:termSetId="8e9ca365-31b9-4ea1-a361-eb0f388d69a4" ma:anchorId="00000000-0000-0000-0000-000000000000" ma:open="false" ma:isKeyword="false">
      <xsd:complexType>
        <xsd:sequence>
          <xsd:element ref="pc:Terms" minOccurs="0" maxOccurs="1"/>
        </xsd:sequence>
      </xsd:complexType>
    </xsd:element>
    <xsd:element name="TaxCatchAllLabel" ma:index="27" nillable="true" ma:displayName="Taxonomy Catch All Column1" ma:hidden="true" ma:list="{0ecf8679-5993-4226-811e-6a186527aa0f}" ma:internalName="TaxCatchAllLabel" ma:readOnly="true" ma:showField="CatchAllDataLabel"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fb02aa3e9147428392385507a26bc5a3" ma:index="28" nillable="true" ma:taxonomy="true" ma:internalName="fb02aa3e9147428392385507a26bc5a3" ma:taxonomyFieldName="SLFileNumber" ma:displayName="SL File Number" ma:readOnly="false" ma:default="" ma:fieldId="{fb02aa3e-9147-4283-9238-5507a26bc5a3}" ma:sspId="6887afb6-b740-45b6-9c28-fce5107743be" ma:termSetId="13c9f52b-1534-452b-bcbc-141a7c63d2f6" ma:anchorId="00000000-0000-0000-0000-000000000000"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l6001d7ba62247e8aa4d8d222ca9f490 xmlns="64cbdf78-7192-46f9-b3e6-158edc1eabaa">
      <Terms xmlns="http://schemas.microsoft.com/office/infopath/2007/PartnerControls"/>
    </l6001d7ba62247e8aa4d8d222ca9f490>
    <TaxCatchAll xmlns="64cbdf78-7192-46f9-b3e6-158edc1eabaa">
      <Value>1</Value>
      <Value>93</Value>
    </TaxCatchAll>
    <od6f14f1f45b4e8ca99ee1b0fe3b24bd xmlns="64cbdf78-7192-46f9-b3e6-158edc1eabaa">
      <Terms xmlns="http://schemas.microsoft.com/office/infopath/2007/PartnerControls"/>
    </od6f14f1f45b4e8ca99ee1b0fe3b24bd>
    <k7e1e201ab244161abc6269085bafd9b xmlns="64cbdf78-7192-46f9-b3e6-158edc1eabaa">
      <Terms xmlns="http://schemas.microsoft.com/office/infopath/2007/PartnerControls"/>
    </k7e1e201ab244161abc6269085bafd9b>
    <bf18ecc5a4454bc092414554a75d21d8 xmlns="64cbdf78-7192-46f9-b3e6-158edc1eabaa">
      <Terms xmlns="http://schemas.microsoft.com/office/infopath/2007/PartnerControls"/>
    </bf18ecc5a4454bc092414554a75d21d8>
    <ea08aa40c9ba47c59c795f3744242dc8 xmlns="64cbdf78-7192-46f9-b3e6-158edc1eabaa">
      <Terms xmlns="http://schemas.microsoft.com/office/infopath/2007/PartnerControls"/>
    </ea08aa40c9ba47c59c795f3744242dc8>
    <d2d91528ce6544f4ae800da16cf32132 xmlns="64cbdf78-7192-46f9-b3e6-158edc1eabaa">
      <Terms xmlns="http://schemas.microsoft.com/office/infopath/2007/PartnerControls"/>
    </d2d91528ce6544f4ae800da16cf32132>
    <SLQ_x0020_Document_x0020_Date xmlns="64cbdf78-7192-46f9-b3e6-158edc1eabaa" xsi:nil="true"/>
    <SLQ_x0020_RecFind_x0020_Number xmlns="64cbdf78-7192-46f9-b3e6-158edc1eabaa" xsi:nil="true"/>
    <fb02aa3e9147428392385507a26bc5a3 xmlns="64cbdf78-7192-46f9-b3e6-158edc1eabaa">
      <Terms xmlns="http://schemas.microsoft.com/office/infopath/2007/PartnerControls"/>
    </fb02aa3e9147428392385507a26bc5a3>
    <kedf3583308f4f33b0e4aeec01c5a75e xmlns="64cbdf78-7192-46f9-b3e6-158edc1eabaa">
      <Terms xmlns="http://schemas.microsoft.com/office/infopath/2007/PartnerControls">
        <TermInfo xmlns="http://schemas.microsoft.com/office/infopath/2007/PartnerControls">
          <TermName xmlns="http://schemas.microsoft.com/office/infopath/2007/PartnerControls">Working document</TermName>
          <TermId xmlns="http://schemas.microsoft.com/office/infopath/2007/PartnerControls">d84c0e14-715f-4888-93aa-770533540b30</TermId>
        </TermInfo>
      </Terms>
    </kedf3583308f4f33b0e4aeec01c5a75e>
    <occc0f38b01848c9a253cf1a050e6bc8 xmlns="64cbdf78-7192-46f9-b3e6-158edc1eabaa">
      <Terms xmlns="http://schemas.microsoft.com/office/infopath/2007/PartnerControls">
        <TermInfo xmlns="http://schemas.microsoft.com/office/infopath/2007/PartnerControls">
          <TermName xmlns="http://schemas.microsoft.com/office/infopath/2007/PartnerControls">Marketing and Communications</TermName>
          <TermId xmlns="http://schemas.microsoft.com/office/infopath/2007/PartnerControls">6ee1f5e7-d00d-4893-bad8-27f665709f50</TermId>
        </TermInfo>
      </Terms>
    </occc0f38b01848c9a253cf1a050e6bc8>
  </documentManagement>
</p:properties>
</file>

<file path=customXml/itemProps1.xml><?xml version="1.0" encoding="utf-8"?>
<ds:datastoreItem xmlns:ds="http://schemas.openxmlformats.org/officeDocument/2006/customXml" ds:itemID="{8BC5DAA9-3F5B-4AF1-8D78-B21B49281BDB}">
  <ds:schemaRefs>
    <ds:schemaRef ds:uri="Microsoft.SharePoint.Taxonomy.ContentTypeSync"/>
  </ds:schemaRefs>
</ds:datastoreItem>
</file>

<file path=customXml/itemProps2.xml><?xml version="1.0" encoding="utf-8"?>
<ds:datastoreItem xmlns:ds="http://schemas.openxmlformats.org/officeDocument/2006/customXml" ds:itemID="{4F6BE011-E08C-4A7A-9077-AA5CACB93E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cbdf78-7192-46f9-b3e6-158edc1eab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E35F06-61FF-44D0-8542-C58E8159C13B}">
  <ds:schemaRefs>
    <ds:schemaRef ds:uri="http://schemas.microsoft.com/sharepoint/v3/contenttype/forms"/>
  </ds:schemaRefs>
</ds:datastoreItem>
</file>

<file path=customXml/itemProps4.xml><?xml version="1.0" encoding="utf-8"?>
<ds:datastoreItem xmlns:ds="http://schemas.openxmlformats.org/officeDocument/2006/customXml" ds:itemID="{A2911EDE-038E-4A8B-9AFD-8E5778FB6444}">
  <ds:schemaRefs>
    <ds:schemaRef ds:uri="http://purl.org/dc/elements/1.1/"/>
    <ds:schemaRef ds:uri="http://purl.org/dc/terms/"/>
    <ds:schemaRef ds:uri="64cbdf78-7192-46f9-b3e6-158edc1eabaa"/>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873</Words>
  <Application>Microsoft Macintosh PowerPoint</Application>
  <PresentationFormat>Widescreen</PresentationFormat>
  <Paragraphs>168</Paragraphs>
  <Slides>30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Apple Casual</vt:lpstr>
      <vt:lpstr>Aptos</vt:lpstr>
      <vt:lpstr>Aptos Narrow</vt:lpstr>
      <vt:lpstr>Arial</vt:lpstr>
      <vt:lpstr>Calibri</vt:lpstr>
      <vt:lpstr>Calibri Light</vt:lpstr>
      <vt:lpstr>Wingdings</vt:lpstr>
      <vt:lpstr>SLQ theme</vt:lpstr>
      <vt:lpstr>SLQ theme no chevron</vt:lpstr>
      <vt:lpstr>PowerPoint Presentation</vt:lpstr>
      <vt:lpstr>PowerPoint Presentation</vt:lpstr>
      <vt:lpstr>PowerPoint Presentation</vt:lpstr>
      <vt:lpstr>Workshop Overview</vt:lpstr>
      <vt:lpstr>WHAT IS A PODCAST?</vt:lpstr>
      <vt:lpstr>WHAT IS A PODCAST?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Michelle Brown</cp:lastModifiedBy>
  <cp:revision>14</cp:revision>
  <dcterms:created xsi:type="dcterms:W3CDTF">2025-01-06T05:59:08Z</dcterms:created>
  <dcterms:modified xsi:type="dcterms:W3CDTF">2026-06-05T07:58:57Z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0x010100575D39318B31CB4291041CD638C8170700FB3E7531CF1510408D026C3C655523C8</vt:lpwstr>
  </property>
  <property fmtid="{D5CDD505-2E9C-101B-9397-08002B2CF9AE}" pid="3" name="Order">
    <vt:r8>62000</vt:r8>
  </property>
  <property fmtid="{D5CDD505-2E9C-101B-9397-08002B2CF9AE}" pid="4" name="ComplianceAssetId">
    <vt:lpwstr/>
  </property>
  <property fmtid="{D5CDD505-2E9C-101B-9397-08002B2CF9AE}" pid="5" name="_activity">
    <vt:lpwstr>{"FileActivityType":"9","FileActivityTimeStamp":"2025-01-31T02:12:42.220Z","FileActivityUsersOnPage":[{"DisplayName":"Emma Winch","Id":"ewinch@slq.qld.gov.au"},{"DisplayName":"Chris Currie","Id":"ccurrie@slq.qld.gov.au"}],"FileActivityNavigationId":null}</vt:lpwstr>
  </property>
  <property fmtid="{D5CDD505-2E9C-101B-9397-08002B2CF9AE}" pid="6" name="_ExtendedDescription">
    <vt:lpwstr/>
  </property>
  <property fmtid="{D5CDD505-2E9C-101B-9397-08002B2CF9AE}" pid="7" name="TriggerFlowInfo">
    <vt:lpwstr/>
  </property>
  <property fmtid="{D5CDD505-2E9C-101B-9397-08002B2CF9AE}" pid="8" name="kedf3583308f4f33b0e4aeec01c5a75e">
    <vt:lpwstr>Working document|d84c0e14-715f-4888-93aa-770533540b30</vt:lpwstr>
  </property>
  <property fmtid="{D5CDD505-2E9C-101B-9397-08002B2CF9AE}" pid="9" name="TaxCatchAll">
    <vt:lpwstr>2;#Marketing and Communications|6ee1f5e7-d00d-4893-bad8-27f665709f50;#1;#Working document|d84c0e14-715f-4888-93aa-770533540b30</vt:lpwstr>
  </property>
  <property fmtid="{D5CDD505-2E9C-101B-9397-08002B2CF9AE}" pid="10" name="occc0f38b01848c9a253cf1a050e6bc8">
    <vt:lpwstr>Marketing and Communications|6ee1f5e7-d00d-4893-bad8-27f665709f50</vt:lpwstr>
  </property>
  <property fmtid="{D5CDD505-2E9C-101B-9397-08002B2CF9AE}" pid="11" name="k7e1e201ab244161abc6269085bafd9b">
    <vt:lpwstr/>
  </property>
  <property fmtid="{D5CDD505-2E9C-101B-9397-08002B2CF9AE}" pid="12" name="MediaServiceImageTags">
    <vt:lpwstr/>
  </property>
  <property fmtid="{D5CDD505-2E9C-101B-9397-08002B2CF9AE}" pid="13" name="SLFileNumber">
    <vt:lpwstr/>
  </property>
  <property fmtid="{D5CDD505-2E9C-101B-9397-08002B2CF9AE}" pid="14" name="SLPublicPrograms">
    <vt:lpwstr/>
  </property>
  <property fmtid="{D5CDD505-2E9C-101B-9397-08002B2CF9AE}" pid="15" name="SLLGA">
    <vt:lpwstr/>
  </property>
  <property fmtid="{D5CDD505-2E9C-101B-9397-08002B2CF9AE}" pid="16" name="SLQDocumentState">
    <vt:lpwstr>1;#Working document|d84c0e14-715f-4888-93aa-770533540b30</vt:lpwstr>
  </property>
  <property fmtid="{D5CDD505-2E9C-101B-9397-08002B2CF9AE}" pid="17" name="ea08aa40c9ba47c59c795f3744242dc8">
    <vt:lpwstr/>
  </property>
  <property fmtid="{D5CDD505-2E9C-101B-9397-08002B2CF9AE}" pid="18" name="l6001d7ba62247e8aa4d8d222ca9f490">
    <vt:lpwstr/>
  </property>
  <property fmtid="{D5CDD505-2E9C-101B-9397-08002B2CF9AE}" pid="19" name="od6f14f1f45b4e8ca99ee1b0fe3b24bd">
    <vt:lpwstr/>
  </property>
  <property fmtid="{D5CDD505-2E9C-101B-9397-08002B2CF9AE}" pid="20" name="d2d91528ce6544f4ae800da16cf32132">
    <vt:lpwstr/>
  </property>
  <property fmtid="{D5CDD505-2E9C-101B-9397-08002B2CF9AE}" pid="21" name="SL_x0020_Business_x0020_activity">
    <vt:lpwstr/>
  </property>
  <property fmtid="{D5CDD505-2E9C-101B-9397-08002B2CF9AE}" pid="22" name="bf18ecc5a4454bc092414554a75d21d8">
    <vt:lpwstr/>
  </property>
  <property fmtid="{D5CDD505-2E9C-101B-9397-08002B2CF9AE}" pid="23" name="fb02aa3e9147428392385507a26bc5a3">
    <vt:lpwstr/>
  </property>
  <property fmtid="{D5CDD505-2E9C-101B-9397-08002B2CF9AE}" pid="24" name="SLQDepartment">
    <vt:lpwstr>93;#Marketing and Communications|6ee1f5e7-d00d-4893-bad8-27f665709f50</vt:lpwstr>
  </property>
  <property fmtid="{D5CDD505-2E9C-101B-9397-08002B2CF9AE}" pid="25" name="SLQDocumentType">
    <vt:lpwstr/>
  </property>
  <property fmtid="{D5CDD505-2E9C-101B-9397-08002B2CF9AE}" pid="26" name="SLBCSActivity">
    <vt:lpwstr/>
  </property>
  <property fmtid="{D5CDD505-2E9C-101B-9397-08002B2CF9AE}" pid="27" name="SLBCSDescriptor">
    <vt:lpwstr/>
  </property>
  <property fmtid="{D5CDD505-2E9C-101B-9397-08002B2CF9AE}" pid="28" name="SL Business activity">
    <vt:lpwstr/>
  </property>
  <property fmtid="{D5CDD505-2E9C-101B-9397-08002B2CF9AE}" pid="29" name="xd_ProgID">
    <vt:lpwstr/>
  </property>
  <property fmtid="{D5CDD505-2E9C-101B-9397-08002B2CF9AE}" pid="30" name="_SourceUrl">
    <vt:lpwstr/>
  </property>
  <property fmtid="{D5CDD505-2E9C-101B-9397-08002B2CF9AE}" pid="31" name="_SharedFileIndex">
    <vt:lpwstr/>
  </property>
  <property fmtid="{D5CDD505-2E9C-101B-9397-08002B2CF9AE}" pid="32" name="TemplateUrl">
    <vt:lpwstr/>
  </property>
  <property fmtid="{D5CDD505-2E9C-101B-9397-08002B2CF9AE}" pid="33" name="xd_Signature">
    <vt:bool>false</vt:bool>
  </property>
  <property fmtid="{D5CDD505-2E9C-101B-9397-08002B2CF9AE}" pid="34" name="SharedWithUsers">
    <vt:lpwstr/>
  </property>
  <property fmtid="{D5CDD505-2E9C-101B-9397-08002B2CF9AE}" pid="35" name="lcf76f155ced4ddcb4097134ff3c332f">
    <vt:lpwstr/>
  </property>
</Properties>
</file>