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35"/>
  </p:notesMasterIdLst>
  <p:handoutMasterIdLst>
    <p:handoutMasterId r:id="rId36"/>
  </p:handoutMasterIdLst>
  <p:sldIdLst>
    <p:sldId id="263" r:id="rId6"/>
    <p:sldId id="303" r:id="rId7"/>
    <p:sldId id="298" r:id="rId8"/>
    <p:sldId id="339" r:id="rId9"/>
    <p:sldId id="295" r:id="rId10"/>
    <p:sldId id="344" r:id="rId11"/>
    <p:sldId id="276" r:id="rId12"/>
    <p:sldId id="373" r:id="rId13"/>
    <p:sldId id="346" r:id="rId14"/>
    <p:sldId id="348" r:id="rId15"/>
    <p:sldId id="360" r:id="rId16"/>
    <p:sldId id="296" r:id="rId17"/>
    <p:sldId id="306" r:id="rId18"/>
    <p:sldId id="364" r:id="rId19"/>
    <p:sldId id="361" r:id="rId20"/>
    <p:sldId id="338" r:id="rId21"/>
    <p:sldId id="352" r:id="rId22"/>
    <p:sldId id="351" r:id="rId23"/>
    <p:sldId id="374" r:id="rId24"/>
    <p:sldId id="359" r:id="rId25"/>
    <p:sldId id="341" r:id="rId26"/>
    <p:sldId id="366" r:id="rId27"/>
    <p:sldId id="368" r:id="rId28"/>
    <p:sldId id="355" r:id="rId29"/>
    <p:sldId id="354" r:id="rId30"/>
    <p:sldId id="347" r:id="rId31"/>
    <p:sldId id="365" r:id="rId32"/>
    <p:sldId id="375" r:id="rId33"/>
    <p:sldId id="259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09" userDrawn="1">
          <p15:clr>
            <a:srgbClr val="A4A3A4"/>
          </p15:clr>
        </p15:guide>
        <p15:guide id="2" pos="71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7725C3-35E6-4806-A6CA-5907ECE53250}" v="3" dt="2023-03-20T10:12:56.238"/>
    <p1510:client id="{83F450B7-F55E-4EE1-A851-425E63EBBFC5}" v="358" dt="2023-03-15T00:37:20.928"/>
    <p1510:client id="{9AF41D44-7711-4BC7-B5CF-1502D20DCEAE}" v="2" dt="2023-03-18T03:33:24.2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35" autoAdjust="0"/>
    <p:restoredTop sz="72000" autoAdjust="0"/>
  </p:normalViewPr>
  <p:slideViewPr>
    <p:cSldViewPr snapToGrid="0">
      <p:cViewPr varScale="1">
        <p:scale>
          <a:sx n="78" d="100"/>
          <a:sy n="78" d="100"/>
        </p:scale>
        <p:origin x="1008" y="96"/>
      </p:cViewPr>
      <p:guideLst>
        <p:guide orient="horz" pos="709"/>
        <p:guide pos="71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cki McDonald" userId="S::vmcdonald@slq.qld.gov.au::be3b795f-bd58-42e0-a876-27f8bdee0b3a" providerId="AD" clId="Web-{E0B66514-EF0D-4D67-9D37-C94F4B6B6108}"/>
    <pc:docChg chg="addSld modSld">
      <pc:chgData name="Vicki McDonald" userId="S::vmcdonald@slq.qld.gov.au::be3b795f-bd58-42e0-a876-27f8bdee0b3a" providerId="AD" clId="Web-{E0B66514-EF0D-4D67-9D37-C94F4B6B6108}" dt="2023-03-13T07:41:27.170" v="237" actId="20577"/>
      <pc:docMkLst>
        <pc:docMk/>
      </pc:docMkLst>
      <pc:sldChg chg="modSp">
        <pc:chgData name="Vicki McDonald" userId="S::vmcdonald@slq.qld.gov.au::be3b795f-bd58-42e0-a876-27f8bdee0b3a" providerId="AD" clId="Web-{E0B66514-EF0D-4D67-9D37-C94F4B6B6108}" dt="2023-03-13T07:34:33.390" v="25" actId="20577"/>
        <pc:sldMkLst>
          <pc:docMk/>
          <pc:sldMk cId="1937329991" sldId="302"/>
        </pc:sldMkLst>
        <pc:spChg chg="mod">
          <ac:chgData name="Vicki McDonald" userId="S::vmcdonald@slq.qld.gov.au::be3b795f-bd58-42e0-a876-27f8bdee0b3a" providerId="AD" clId="Web-{E0B66514-EF0D-4D67-9D37-C94F4B6B6108}" dt="2023-03-13T07:34:33.390" v="25" actId="20577"/>
          <ac:spMkLst>
            <pc:docMk/>
            <pc:sldMk cId="1937329991" sldId="302"/>
            <ac:spMk id="8" creationId="{072FCD46-863F-446D-A7F2-9335AD256C63}"/>
          </ac:spMkLst>
        </pc:spChg>
      </pc:sldChg>
      <pc:sldChg chg="modSp">
        <pc:chgData name="Vicki McDonald" userId="S::vmcdonald@slq.qld.gov.au::be3b795f-bd58-42e0-a876-27f8bdee0b3a" providerId="AD" clId="Web-{E0B66514-EF0D-4D67-9D37-C94F4B6B6108}" dt="2023-03-13T07:27:33.391" v="0" actId="1076"/>
        <pc:sldMkLst>
          <pc:docMk/>
          <pc:sldMk cId="114927885" sldId="370"/>
        </pc:sldMkLst>
        <pc:picChg chg="mod">
          <ac:chgData name="Vicki McDonald" userId="S::vmcdonald@slq.qld.gov.au::be3b795f-bd58-42e0-a876-27f8bdee0b3a" providerId="AD" clId="Web-{E0B66514-EF0D-4D67-9D37-C94F4B6B6108}" dt="2023-03-13T07:27:33.391" v="0" actId="1076"/>
          <ac:picMkLst>
            <pc:docMk/>
            <pc:sldMk cId="114927885" sldId="370"/>
            <ac:picMk id="5" creationId="{F5FC6999-D805-1C86-4CEE-D346604C5CE3}"/>
          </ac:picMkLst>
        </pc:picChg>
      </pc:sldChg>
      <pc:sldChg chg="modSp new">
        <pc:chgData name="Vicki McDonald" userId="S::vmcdonald@slq.qld.gov.au::be3b795f-bd58-42e0-a876-27f8bdee0b3a" providerId="AD" clId="Web-{E0B66514-EF0D-4D67-9D37-C94F4B6B6108}" dt="2023-03-13T07:41:27.170" v="237" actId="20577"/>
        <pc:sldMkLst>
          <pc:docMk/>
          <pc:sldMk cId="153264375" sldId="374"/>
        </pc:sldMkLst>
        <pc:spChg chg="mod">
          <ac:chgData name="Vicki McDonald" userId="S::vmcdonald@slq.qld.gov.au::be3b795f-bd58-42e0-a876-27f8bdee0b3a" providerId="AD" clId="Web-{E0B66514-EF0D-4D67-9D37-C94F4B6B6108}" dt="2023-03-13T07:41:27.170" v="237" actId="20577"/>
          <ac:spMkLst>
            <pc:docMk/>
            <pc:sldMk cId="153264375" sldId="374"/>
            <ac:spMk id="3" creationId="{55CC2F86-C7EB-8B08-A155-1E5673F8FC3E}"/>
          </ac:spMkLst>
        </pc:spChg>
      </pc:sldChg>
    </pc:docChg>
  </pc:docChgLst>
  <pc:docChgLst>
    <pc:chgData name="Vicki McDonald" userId="S::vmcdonald@slq.qld.gov.au::be3b795f-bd58-42e0-a876-27f8bdee0b3a" providerId="AD" clId="Web-{E4BD5230-9FBE-E3DA-EBF0-2AB801AEA235}"/>
    <pc:docChg chg="modSld sldOrd">
      <pc:chgData name="Vicki McDonald" userId="S::vmcdonald@slq.qld.gov.au::be3b795f-bd58-42e0-a876-27f8bdee0b3a" providerId="AD" clId="Web-{E4BD5230-9FBE-E3DA-EBF0-2AB801AEA235}" dt="2023-03-12T03:22:48.761" v="35" actId="1076"/>
      <pc:docMkLst>
        <pc:docMk/>
      </pc:docMkLst>
      <pc:sldChg chg="modSp">
        <pc:chgData name="Vicki McDonald" userId="S::vmcdonald@slq.qld.gov.au::be3b795f-bd58-42e0-a876-27f8bdee0b3a" providerId="AD" clId="Web-{E4BD5230-9FBE-E3DA-EBF0-2AB801AEA235}" dt="2023-03-12T03:19:20.052" v="31" actId="1076"/>
        <pc:sldMkLst>
          <pc:docMk/>
          <pc:sldMk cId="585592795" sldId="296"/>
        </pc:sldMkLst>
        <pc:spChg chg="mod">
          <ac:chgData name="Vicki McDonald" userId="S::vmcdonald@slq.qld.gov.au::be3b795f-bd58-42e0-a876-27f8bdee0b3a" providerId="AD" clId="Web-{E4BD5230-9FBE-E3DA-EBF0-2AB801AEA235}" dt="2023-03-12T03:19:20.052" v="31" actId="1076"/>
          <ac:spMkLst>
            <pc:docMk/>
            <pc:sldMk cId="585592795" sldId="296"/>
            <ac:spMk id="4" creationId="{225FC5BA-8A8C-2244-BD54-3C70A63D6265}"/>
          </ac:spMkLst>
        </pc:spChg>
      </pc:sldChg>
      <pc:sldChg chg="modSp">
        <pc:chgData name="Vicki McDonald" userId="S::vmcdonald@slq.qld.gov.au::be3b795f-bd58-42e0-a876-27f8bdee0b3a" providerId="AD" clId="Web-{E4BD5230-9FBE-E3DA-EBF0-2AB801AEA235}" dt="2023-03-12T03:18:42.410" v="27" actId="1076"/>
        <pc:sldMkLst>
          <pc:docMk/>
          <pc:sldMk cId="2010319989" sldId="306"/>
        </pc:sldMkLst>
        <pc:picChg chg="mod">
          <ac:chgData name="Vicki McDonald" userId="S::vmcdonald@slq.qld.gov.au::be3b795f-bd58-42e0-a876-27f8bdee0b3a" providerId="AD" clId="Web-{E4BD5230-9FBE-E3DA-EBF0-2AB801AEA235}" dt="2023-03-12T03:18:42.410" v="27" actId="1076"/>
          <ac:picMkLst>
            <pc:docMk/>
            <pc:sldMk cId="2010319989" sldId="306"/>
            <ac:picMk id="3" creationId="{426351AE-9221-E74E-9310-255DC571B172}"/>
          </ac:picMkLst>
        </pc:picChg>
      </pc:sldChg>
      <pc:sldChg chg="modSp">
        <pc:chgData name="Vicki McDonald" userId="S::vmcdonald@slq.qld.gov.au::be3b795f-bd58-42e0-a876-27f8bdee0b3a" providerId="AD" clId="Web-{E4BD5230-9FBE-E3DA-EBF0-2AB801AEA235}" dt="2023-03-12T03:14:55.653" v="26" actId="20577"/>
        <pc:sldMkLst>
          <pc:docMk/>
          <pc:sldMk cId="4142324773" sldId="335"/>
        </pc:sldMkLst>
        <pc:spChg chg="mod">
          <ac:chgData name="Vicki McDonald" userId="S::vmcdonald@slq.qld.gov.au::be3b795f-bd58-42e0-a876-27f8bdee0b3a" providerId="AD" clId="Web-{E4BD5230-9FBE-E3DA-EBF0-2AB801AEA235}" dt="2023-03-12T03:14:55.653" v="26" actId="20577"/>
          <ac:spMkLst>
            <pc:docMk/>
            <pc:sldMk cId="4142324773" sldId="335"/>
            <ac:spMk id="6" creationId="{B2B1CD04-FD06-C84B-B332-A4F8A09CF545}"/>
          </ac:spMkLst>
        </pc:spChg>
      </pc:sldChg>
      <pc:sldChg chg="modSp">
        <pc:chgData name="Vicki McDonald" userId="S::vmcdonald@slq.qld.gov.au::be3b795f-bd58-42e0-a876-27f8bdee0b3a" providerId="AD" clId="Web-{E4BD5230-9FBE-E3DA-EBF0-2AB801AEA235}" dt="2023-03-12T03:19:05.551" v="30" actId="14100"/>
        <pc:sldMkLst>
          <pc:docMk/>
          <pc:sldMk cId="442632383" sldId="338"/>
        </pc:sldMkLst>
        <pc:spChg chg="mod">
          <ac:chgData name="Vicki McDonald" userId="S::vmcdonald@slq.qld.gov.au::be3b795f-bd58-42e0-a876-27f8bdee0b3a" providerId="AD" clId="Web-{E4BD5230-9FBE-E3DA-EBF0-2AB801AEA235}" dt="2023-03-12T03:19:05.551" v="30" actId="14100"/>
          <ac:spMkLst>
            <pc:docMk/>
            <pc:sldMk cId="442632383" sldId="338"/>
            <ac:spMk id="4" creationId="{225FC5BA-8A8C-2244-BD54-3C70A63D6265}"/>
          </ac:spMkLst>
        </pc:spChg>
        <pc:picChg chg="mod">
          <ac:chgData name="Vicki McDonald" userId="S::vmcdonald@slq.qld.gov.au::be3b795f-bd58-42e0-a876-27f8bdee0b3a" providerId="AD" clId="Web-{E4BD5230-9FBE-E3DA-EBF0-2AB801AEA235}" dt="2023-03-12T03:18:50.019" v="28" actId="1076"/>
          <ac:picMkLst>
            <pc:docMk/>
            <pc:sldMk cId="442632383" sldId="338"/>
            <ac:picMk id="6" creationId="{B7ACA140-B8AE-3A48-A56E-6AB2BADE63AD}"/>
          </ac:picMkLst>
        </pc:picChg>
      </pc:sldChg>
      <pc:sldChg chg="modSp ord">
        <pc:chgData name="Vicki McDonald" userId="S::vmcdonald@slq.qld.gov.au::be3b795f-bd58-42e0-a876-27f8bdee0b3a" providerId="AD" clId="Web-{E4BD5230-9FBE-E3DA-EBF0-2AB801AEA235}" dt="2023-03-12T03:22:48.761" v="35" actId="1076"/>
        <pc:sldMkLst>
          <pc:docMk/>
          <pc:sldMk cId="936506919" sldId="358"/>
        </pc:sldMkLst>
        <pc:spChg chg="mod">
          <ac:chgData name="Vicki McDonald" userId="S::vmcdonald@slq.qld.gov.au::be3b795f-bd58-42e0-a876-27f8bdee0b3a" providerId="AD" clId="Web-{E4BD5230-9FBE-E3DA-EBF0-2AB801AEA235}" dt="2023-03-12T03:22:48.761" v="35" actId="1076"/>
          <ac:spMkLst>
            <pc:docMk/>
            <pc:sldMk cId="936506919" sldId="358"/>
            <ac:spMk id="10" creationId="{746ACC77-5A73-870D-0404-D7D8A69949EB}"/>
          </ac:spMkLst>
        </pc:spChg>
        <pc:grpChg chg="mod">
          <ac:chgData name="Vicki McDonald" userId="S::vmcdonald@slq.qld.gov.au::be3b795f-bd58-42e0-a876-27f8bdee0b3a" providerId="AD" clId="Web-{E4BD5230-9FBE-E3DA-EBF0-2AB801AEA235}" dt="2023-03-12T03:22:40.308" v="34" actId="1076"/>
          <ac:grpSpMkLst>
            <pc:docMk/>
            <pc:sldMk cId="936506919" sldId="358"/>
            <ac:grpSpMk id="9" creationId="{5DF4E86C-3E18-2436-3602-52C351C691C5}"/>
          </ac:grpSpMkLst>
        </pc:grpChg>
      </pc:sldChg>
    </pc:docChg>
  </pc:docChgLst>
  <pc:docChgLst>
    <pc:chgData name="Vicki McDonald" userId="S::vmcdonald@slq.qld.gov.au::be3b795f-bd58-42e0-a876-27f8bdee0b3a" providerId="AD" clId="Web-{75754814-8038-65C1-7A40-6D9712C1EAF9}"/>
    <pc:docChg chg="modSld">
      <pc:chgData name="Vicki McDonald" userId="S::vmcdonald@slq.qld.gov.au::be3b795f-bd58-42e0-a876-27f8bdee0b3a" providerId="AD" clId="Web-{75754814-8038-65C1-7A40-6D9712C1EAF9}" dt="2023-03-02T23:11:44.147" v="4" actId="20577"/>
      <pc:docMkLst>
        <pc:docMk/>
      </pc:docMkLst>
      <pc:sldChg chg="modSp">
        <pc:chgData name="Vicki McDonald" userId="S::vmcdonald@slq.qld.gov.au::be3b795f-bd58-42e0-a876-27f8bdee0b3a" providerId="AD" clId="Web-{75754814-8038-65C1-7A40-6D9712C1EAF9}" dt="2023-03-02T23:11:44.147" v="4" actId="20577"/>
        <pc:sldMkLst>
          <pc:docMk/>
          <pc:sldMk cId="3452276816" sldId="323"/>
        </pc:sldMkLst>
        <pc:spChg chg="mod">
          <ac:chgData name="Vicki McDonald" userId="S::vmcdonald@slq.qld.gov.au::be3b795f-bd58-42e0-a876-27f8bdee0b3a" providerId="AD" clId="Web-{75754814-8038-65C1-7A40-6D9712C1EAF9}" dt="2023-03-02T23:11:44.147" v="4" actId="20577"/>
          <ac:spMkLst>
            <pc:docMk/>
            <pc:sldMk cId="3452276816" sldId="323"/>
            <ac:spMk id="7" creationId="{61E962AC-DB1A-494B-A387-DD47EA02D821}"/>
          </ac:spMkLst>
        </pc:spChg>
      </pc:sldChg>
    </pc:docChg>
  </pc:docChgLst>
  <pc:docChgLst>
    <pc:chgData name="Vicki McDonald" userId="be3b795f-bd58-42e0-a876-27f8bdee0b3a" providerId="ADAL" clId="{E6CAD7DB-4C48-488D-B0D0-CFBC5B98C6E6}"/>
    <pc:docChg chg="undo custSel addSld delSld modSld sldOrd">
      <pc:chgData name="Vicki McDonald" userId="be3b795f-bd58-42e0-a876-27f8bdee0b3a" providerId="ADAL" clId="{E6CAD7DB-4C48-488D-B0D0-CFBC5B98C6E6}" dt="2023-03-04T10:25:27.595" v="906" actId="1076"/>
      <pc:docMkLst>
        <pc:docMk/>
      </pc:docMkLst>
      <pc:sldChg chg="modSp mod modNotes">
        <pc:chgData name="Vicki McDonald" userId="be3b795f-bd58-42e0-a876-27f8bdee0b3a" providerId="ADAL" clId="{E6CAD7DB-4C48-488D-B0D0-CFBC5B98C6E6}" dt="2023-03-04T09:34:02.777" v="646" actId="14100"/>
        <pc:sldMkLst>
          <pc:docMk/>
          <pc:sldMk cId="1163994860" sldId="263"/>
        </pc:sldMkLst>
        <pc:spChg chg="mod">
          <ac:chgData name="Vicki McDonald" userId="be3b795f-bd58-42e0-a876-27f8bdee0b3a" providerId="ADAL" clId="{E6CAD7DB-4C48-488D-B0D0-CFBC5B98C6E6}" dt="2023-03-04T09:34:02.777" v="646" actId="14100"/>
          <ac:spMkLst>
            <pc:docMk/>
            <pc:sldMk cId="1163994860" sldId="263"/>
            <ac:spMk id="7" creationId="{228ECA4B-B1FB-4BD2-80A0-FF91A5332456}"/>
          </ac:spMkLst>
        </pc:spChg>
      </pc:sldChg>
      <pc:sldChg chg="modNotes">
        <pc:chgData name="Vicki McDonald" userId="be3b795f-bd58-42e0-a876-27f8bdee0b3a" providerId="ADAL" clId="{E6CAD7DB-4C48-488D-B0D0-CFBC5B98C6E6}" dt="2023-03-04T06:32:47.847" v="235" actId="20577"/>
        <pc:sldMkLst>
          <pc:docMk/>
          <pc:sldMk cId="2814779781" sldId="295"/>
        </pc:sldMkLst>
      </pc:sldChg>
      <pc:sldChg chg="modNotes">
        <pc:chgData name="Vicki McDonald" userId="be3b795f-bd58-42e0-a876-27f8bdee0b3a" providerId="ADAL" clId="{E6CAD7DB-4C48-488D-B0D0-CFBC5B98C6E6}" dt="2023-03-04T06:33:34.844" v="281" actId="20577"/>
        <pc:sldMkLst>
          <pc:docMk/>
          <pc:sldMk cId="2127670288" sldId="305"/>
        </pc:sldMkLst>
      </pc:sldChg>
      <pc:sldChg chg="ord modNotes">
        <pc:chgData name="Vicki McDonald" userId="be3b795f-bd58-42e0-a876-27f8bdee0b3a" providerId="ADAL" clId="{E6CAD7DB-4C48-488D-B0D0-CFBC5B98C6E6}" dt="2023-03-04T09:36:39.292" v="650"/>
        <pc:sldMkLst>
          <pc:docMk/>
          <pc:sldMk cId="4107266603" sldId="313"/>
        </pc:sldMkLst>
      </pc:sldChg>
      <pc:sldChg chg="modSp mod modNotes">
        <pc:chgData name="Vicki McDonald" userId="be3b795f-bd58-42e0-a876-27f8bdee0b3a" providerId="ADAL" clId="{E6CAD7DB-4C48-488D-B0D0-CFBC5B98C6E6}" dt="2023-03-04T06:30:28.467" v="222" actId="20577"/>
        <pc:sldMkLst>
          <pc:docMk/>
          <pc:sldMk cId="4174740553" sldId="326"/>
        </pc:sldMkLst>
        <pc:picChg chg="mod">
          <ac:chgData name="Vicki McDonald" userId="be3b795f-bd58-42e0-a876-27f8bdee0b3a" providerId="ADAL" clId="{E6CAD7DB-4C48-488D-B0D0-CFBC5B98C6E6}" dt="2023-03-04T06:28:07.929" v="9" actId="1076"/>
          <ac:picMkLst>
            <pc:docMk/>
            <pc:sldMk cId="4174740553" sldId="326"/>
            <ac:picMk id="2" creationId="{8A538E5C-7863-1423-EAD0-0EEAAAD4B65D}"/>
          </ac:picMkLst>
        </pc:picChg>
      </pc:sldChg>
      <pc:sldChg chg="modSp mod">
        <pc:chgData name="Vicki McDonald" userId="be3b795f-bd58-42e0-a876-27f8bdee0b3a" providerId="ADAL" clId="{E6CAD7DB-4C48-488D-B0D0-CFBC5B98C6E6}" dt="2023-03-04T06:27:51.480" v="6" actId="14100"/>
        <pc:sldMkLst>
          <pc:docMk/>
          <pc:sldMk cId="3763139222" sldId="327"/>
        </pc:sldMkLst>
        <pc:picChg chg="mod">
          <ac:chgData name="Vicki McDonald" userId="be3b795f-bd58-42e0-a876-27f8bdee0b3a" providerId="ADAL" clId="{E6CAD7DB-4C48-488D-B0D0-CFBC5B98C6E6}" dt="2023-03-04T06:27:51.480" v="6" actId="14100"/>
          <ac:picMkLst>
            <pc:docMk/>
            <pc:sldMk cId="3763139222" sldId="327"/>
            <ac:picMk id="2" creationId="{854D75A2-A01F-1A73-4A19-C8A755B6B67A}"/>
          </ac:picMkLst>
        </pc:picChg>
      </pc:sldChg>
      <pc:sldChg chg="addSp delSp modSp new add del mod setBg modNotes">
        <pc:chgData name="Vicki McDonald" userId="be3b795f-bd58-42e0-a876-27f8bdee0b3a" providerId="ADAL" clId="{E6CAD7DB-4C48-488D-B0D0-CFBC5B98C6E6}" dt="2023-03-04T09:36:29.922" v="648" actId="47"/>
        <pc:sldMkLst>
          <pc:docMk/>
          <pc:sldMk cId="1915175604" sldId="328"/>
        </pc:sldMkLst>
        <pc:spChg chg="add mod">
          <ac:chgData name="Vicki McDonald" userId="be3b795f-bd58-42e0-a876-27f8bdee0b3a" providerId="ADAL" clId="{E6CAD7DB-4C48-488D-B0D0-CFBC5B98C6E6}" dt="2023-03-04T06:51:17.201" v="406" actId="20577"/>
          <ac:spMkLst>
            <pc:docMk/>
            <pc:sldMk cId="1915175604" sldId="328"/>
            <ac:spMk id="2" creationId="{E924C266-4044-C484-0EDF-C1452511F2CB}"/>
          </ac:spMkLst>
        </pc:spChg>
        <pc:spChg chg="add del">
          <ac:chgData name="Vicki McDonald" userId="be3b795f-bd58-42e0-a876-27f8bdee0b3a" providerId="ADAL" clId="{E6CAD7DB-4C48-488D-B0D0-CFBC5B98C6E6}" dt="2023-03-04T06:50:53.573" v="335" actId="26606"/>
          <ac:spMkLst>
            <pc:docMk/>
            <pc:sldMk cId="1915175604" sldId="328"/>
            <ac:spMk id="2055" creationId="{1C091803-41C2-48E0-9228-5148460C7479}"/>
          </ac:spMkLst>
        </pc:spChg>
        <pc:spChg chg="add del">
          <ac:chgData name="Vicki McDonald" userId="be3b795f-bd58-42e0-a876-27f8bdee0b3a" providerId="ADAL" clId="{E6CAD7DB-4C48-488D-B0D0-CFBC5B98C6E6}" dt="2023-03-04T06:50:53.573" v="335" actId="26606"/>
          <ac:spMkLst>
            <pc:docMk/>
            <pc:sldMk cId="1915175604" sldId="328"/>
            <ac:spMk id="2057" creationId="{B775CD93-9DF2-48CB-9F57-1BCA9A46C7FA}"/>
          </ac:spMkLst>
        </pc:spChg>
        <pc:spChg chg="add del">
          <ac:chgData name="Vicki McDonald" userId="be3b795f-bd58-42e0-a876-27f8bdee0b3a" providerId="ADAL" clId="{E6CAD7DB-4C48-488D-B0D0-CFBC5B98C6E6}" dt="2023-03-04T06:50:53.573" v="335" actId="26606"/>
          <ac:spMkLst>
            <pc:docMk/>
            <pc:sldMk cId="1915175604" sldId="328"/>
            <ac:spMk id="2059" creationId="{6166C6D1-23AC-49C4-BA07-238E4E9F8CEB}"/>
          </ac:spMkLst>
        </pc:spChg>
        <pc:picChg chg="add mod">
          <ac:chgData name="Vicki McDonald" userId="be3b795f-bd58-42e0-a876-27f8bdee0b3a" providerId="ADAL" clId="{E6CAD7DB-4C48-488D-B0D0-CFBC5B98C6E6}" dt="2023-03-04T06:50:57.006" v="336" actId="1076"/>
          <ac:picMkLst>
            <pc:docMk/>
            <pc:sldMk cId="1915175604" sldId="328"/>
            <ac:picMk id="2050" creationId="{F4901E80-6C18-FB75-6FDD-D44EBAC58B95}"/>
          </ac:picMkLst>
        </pc:picChg>
      </pc:sldChg>
      <pc:sldChg chg="add">
        <pc:chgData name="Vicki McDonald" userId="be3b795f-bd58-42e0-a876-27f8bdee0b3a" providerId="ADAL" clId="{E6CAD7DB-4C48-488D-B0D0-CFBC5B98C6E6}" dt="2023-03-04T09:39:10.052" v="651" actId="2890"/>
        <pc:sldMkLst>
          <pc:docMk/>
          <pc:sldMk cId="378025428" sldId="329"/>
        </pc:sldMkLst>
      </pc:sldChg>
      <pc:sldChg chg="addSp delSp modSp add del mod">
        <pc:chgData name="Vicki McDonald" userId="be3b795f-bd58-42e0-a876-27f8bdee0b3a" providerId="ADAL" clId="{E6CAD7DB-4C48-488D-B0D0-CFBC5B98C6E6}" dt="2023-03-04T09:33:35.422" v="644" actId="47"/>
        <pc:sldMkLst>
          <pc:docMk/>
          <pc:sldMk cId="1962210754" sldId="329"/>
        </pc:sldMkLst>
        <pc:spChg chg="add del mod">
          <ac:chgData name="Vicki McDonald" userId="be3b795f-bd58-42e0-a876-27f8bdee0b3a" providerId="ADAL" clId="{E6CAD7DB-4C48-488D-B0D0-CFBC5B98C6E6}" dt="2023-03-04T09:28:41.506" v="444"/>
          <ac:spMkLst>
            <pc:docMk/>
            <pc:sldMk cId="1962210754" sldId="329"/>
            <ac:spMk id="2" creationId="{BC109560-23E6-9AD4-D899-D200E75CFBEF}"/>
          </ac:spMkLst>
        </pc:spChg>
        <pc:spChg chg="add mod">
          <ac:chgData name="Vicki McDonald" userId="be3b795f-bd58-42e0-a876-27f8bdee0b3a" providerId="ADAL" clId="{E6CAD7DB-4C48-488D-B0D0-CFBC5B98C6E6}" dt="2023-03-04T09:30:31.983" v="562" actId="255"/>
          <ac:spMkLst>
            <pc:docMk/>
            <pc:sldMk cId="1962210754" sldId="329"/>
            <ac:spMk id="3" creationId="{59EB0797-4DCE-AC56-40C8-FB772A21C8FF}"/>
          </ac:spMkLst>
        </pc:spChg>
        <pc:spChg chg="del">
          <ac:chgData name="Vicki McDonald" userId="be3b795f-bd58-42e0-a876-27f8bdee0b3a" providerId="ADAL" clId="{E6CAD7DB-4C48-488D-B0D0-CFBC5B98C6E6}" dt="2023-03-04T09:27:42.963" v="432" actId="478"/>
          <ac:spMkLst>
            <pc:docMk/>
            <pc:sldMk cId="1962210754" sldId="329"/>
            <ac:spMk id="7" creationId="{228ECA4B-B1FB-4BD2-80A0-FF91A5332456}"/>
          </ac:spMkLst>
        </pc:spChg>
        <pc:spChg chg="mod">
          <ac:chgData name="Vicki McDonald" userId="be3b795f-bd58-42e0-a876-27f8bdee0b3a" providerId="ADAL" clId="{E6CAD7DB-4C48-488D-B0D0-CFBC5B98C6E6}" dt="2023-03-04T09:28:30.026" v="440" actId="20577"/>
          <ac:spMkLst>
            <pc:docMk/>
            <pc:sldMk cId="1962210754" sldId="329"/>
            <ac:spMk id="8" creationId="{072FCD46-863F-446D-A7F2-9335AD256C63}"/>
          </ac:spMkLst>
        </pc:spChg>
      </pc:sldChg>
      <pc:sldChg chg="addSp delSp modSp add del mod">
        <pc:chgData name="Vicki McDonald" userId="be3b795f-bd58-42e0-a876-27f8bdee0b3a" providerId="ADAL" clId="{E6CAD7DB-4C48-488D-B0D0-CFBC5B98C6E6}" dt="2023-03-04T09:33:37.008" v="645" actId="47"/>
        <pc:sldMkLst>
          <pc:docMk/>
          <pc:sldMk cId="1422520884" sldId="330"/>
        </pc:sldMkLst>
        <pc:spChg chg="mod">
          <ac:chgData name="Vicki McDonald" userId="be3b795f-bd58-42e0-a876-27f8bdee0b3a" providerId="ADAL" clId="{E6CAD7DB-4C48-488D-B0D0-CFBC5B98C6E6}" dt="2023-03-04T09:31:31.848" v="569" actId="14100"/>
          <ac:spMkLst>
            <pc:docMk/>
            <pc:sldMk cId="1422520884" sldId="330"/>
            <ac:spMk id="3" creationId="{59EB0797-4DCE-AC56-40C8-FB772A21C8FF}"/>
          </ac:spMkLst>
        </pc:spChg>
        <pc:spChg chg="add del mod">
          <ac:chgData name="Vicki McDonald" userId="be3b795f-bd58-42e0-a876-27f8bdee0b3a" providerId="ADAL" clId="{E6CAD7DB-4C48-488D-B0D0-CFBC5B98C6E6}" dt="2023-03-04T09:31:23.338" v="568" actId="255"/>
          <ac:spMkLst>
            <pc:docMk/>
            <pc:sldMk cId="1422520884" sldId="330"/>
            <ac:spMk id="8" creationId="{072FCD46-863F-446D-A7F2-9335AD256C63}"/>
          </ac:spMkLst>
        </pc:spChg>
      </pc:sldChg>
      <pc:sldChg chg="addSp modSp new">
        <pc:chgData name="Vicki McDonald" userId="be3b795f-bd58-42e0-a876-27f8bdee0b3a" providerId="ADAL" clId="{E6CAD7DB-4C48-488D-B0D0-CFBC5B98C6E6}" dt="2023-03-04T09:45:27.614" v="830" actId="1076"/>
        <pc:sldMkLst>
          <pc:docMk/>
          <pc:sldMk cId="1707059326" sldId="330"/>
        </pc:sldMkLst>
        <pc:spChg chg="add mod">
          <ac:chgData name="Vicki McDonald" userId="be3b795f-bd58-42e0-a876-27f8bdee0b3a" providerId="ADAL" clId="{E6CAD7DB-4C48-488D-B0D0-CFBC5B98C6E6}" dt="2023-03-04T09:44:00.625" v="792" actId="1076"/>
          <ac:spMkLst>
            <pc:docMk/>
            <pc:sldMk cId="1707059326" sldId="330"/>
            <ac:spMk id="2" creationId="{49C89E1B-B987-BA77-0E2E-6F4AB4DED4E3}"/>
          </ac:spMkLst>
        </pc:spChg>
        <pc:spChg chg="add mod">
          <ac:chgData name="Vicki McDonald" userId="be3b795f-bd58-42e0-a876-27f8bdee0b3a" providerId="ADAL" clId="{E6CAD7DB-4C48-488D-B0D0-CFBC5B98C6E6}" dt="2023-03-04T09:45:27.614" v="830" actId="1076"/>
          <ac:spMkLst>
            <pc:docMk/>
            <pc:sldMk cId="1707059326" sldId="330"/>
            <ac:spMk id="3" creationId="{FE69FA7B-695C-A674-355F-72C2D2F0E62E}"/>
          </ac:spMkLst>
        </pc:spChg>
        <pc:picChg chg="add mod">
          <ac:chgData name="Vicki McDonald" userId="be3b795f-bd58-42e0-a876-27f8bdee0b3a" providerId="ADAL" clId="{E6CAD7DB-4C48-488D-B0D0-CFBC5B98C6E6}" dt="2023-03-04T09:40:40.008" v="659" actId="1076"/>
          <ac:picMkLst>
            <pc:docMk/>
            <pc:sldMk cId="1707059326" sldId="330"/>
            <ac:picMk id="3074" creationId="{D1B3A026-11C6-8470-7D35-A595F888043A}"/>
          </ac:picMkLst>
        </pc:picChg>
      </pc:sldChg>
      <pc:sldChg chg="add">
        <pc:chgData name="Vicki McDonald" userId="be3b795f-bd58-42e0-a876-27f8bdee0b3a" providerId="ADAL" clId="{E6CAD7DB-4C48-488D-B0D0-CFBC5B98C6E6}" dt="2023-03-04T09:56:13.291" v="831" actId="2890"/>
        <pc:sldMkLst>
          <pc:docMk/>
          <pc:sldMk cId="2146717847" sldId="331"/>
        </pc:sldMkLst>
      </pc:sldChg>
      <pc:sldChg chg="addSp delSp modSp new mod modNotes">
        <pc:chgData name="Vicki McDonald" userId="be3b795f-bd58-42e0-a876-27f8bdee0b3a" providerId="ADAL" clId="{E6CAD7DB-4C48-488D-B0D0-CFBC5B98C6E6}" dt="2023-03-04T10:24:08.581" v="898" actId="478"/>
        <pc:sldMkLst>
          <pc:docMk/>
          <pc:sldMk cId="4203874250" sldId="332"/>
        </pc:sldMkLst>
        <pc:spChg chg="add mod">
          <ac:chgData name="Vicki McDonald" userId="be3b795f-bd58-42e0-a876-27f8bdee0b3a" providerId="ADAL" clId="{E6CAD7DB-4C48-488D-B0D0-CFBC5B98C6E6}" dt="2023-03-04T10:05:33.968" v="872"/>
          <ac:spMkLst>
            <pc:docMk/>
            <pc:sldMk cId="4203874250" sldId="332"/>
            <ac:spMk id="5" creationId="{6B15E75C-2BF2-2B94-1A5B-1CD55D78B04B}"/>
          </ac:spMkLst>
        </pc:spChg>
        <pc:picChg chg="add del mod">
          <ac:chgData name="Vicki McDonald" userId="be3b795f-bd58-42e0-a876-27f8bdee0b3a" providerId="ADAL" clId="{E6CAD7DB-4C48-488D-B0D0-CFBC5B98C6E6}" dt="2023-03-04T10:18:11.217" v="879" actId="14100"/>
          <ac:picMkLst>
            <pc:docMk/>
            <pc:sldMk cId="4203874250" sldId="332"/>
            <ac:picMk id="3" creationId="{A30D809E-F755-006A-00D4-E017157581FB}"/>
          </ac:picMkLst>
        </pc:picChg>
        <pc:picChg chg="add del mod">
          <ac:chgData name="Vicki McDonald" userId="be3b795f-bd58-42e0-a876-27f8bdee0b3a" providerId="ADAL" clId="{E6CAD7DB-4C48-488D-B0D0-CFBC5B98C6E6}" dt="2023-03-04T10:24:08.581" v="898" actId="478"/>
          <ac:picMkLst>
            <pc:docMk/>
            <pc:sldMk cId="4203874250" sldId="332"/>
            <ac:picMk id="7" creationId="{7708E63D-31D1-BA12-725A-A6D7CA9459ED}"/>
          </ac:picMkLst>
        </pc:picChg>
        <pc:picChg chg="add del mod">
          <ac:chgData name="Vicki McDonald" userId="be3b795f-bd58-42e0-a876-27f8bdee0b3a" providerId="ADAL" clId="{E6CAD7DB-4C48-488D-B0D0-CFBC5B98C6E6}" dt="2023-03-04T10:00:53.851" v="843" actId="478"/>
          <ac:picMkLst>
            <pc:docMk/>
            <pc:sldMk cId="4203874250" sldId="332"/>
            <ac:picMk id="4098" creationId="{164F61D0-9926-7233-7931-C092EBA01BAE}"/>
          </ac:picMkLst>
        </pc:picChg>
      </pc:sldChg>
      <pc:sldChg chg="addSp modSp new mod">
        <pc:chgData name="Vicki McDonald" userId="be3b795f-bd58-42e0-a876-27f8bdee0b3a" providerId="ADAL" clId="{E6CAD7DB-4C48-488D-B0D0-CFBC5B98C6E6}" dt="2023-03-04T10:25:27.595" v="906" actId="1076"/>
        <pc:sldMkLst>
          <pc:docMk/>
          <pc:sldMk cId="2904322837" sldId="333"/>
        </pc:sldMkLst>
        <pc:spChg chg="add mod">
          <ac:chgData name="Vicki McDonald" userId="be3b795f-bd58-42e0-a876-27f8bdee0b3a" providerId="ADAL" clId="{E6CAD7DB-4C48-488D-B0D0-CFBC5B98C6E6}" dt="2023-03-04T10:25:27.595" v="906" actId="1076"/>
          <ac:spMkLst>
            <pc:docMk/>
            <pc:sldMk cId="2904322837" sldId="333"/>
            <ac:spMk id="7" creationId="{7B47270C-3155-50EC-0099-A8439E905B69}"/>
          </ac:spMkLst>
        </pc:spChg>
        <pc:picChg chg="add mod">
          <ac:chgData name="Vicki McDonald" userId="be3b795f-bd58-42e0-a876-27f8bdee0b3a" providerId="ADAL" clId="{E6CAD7DB-4C48-488D-B0D0-CFBC5B98C6E6}" dt="2023-03-04T10:22:49.139" v="888" actId="1076"/>
          <ac:picMkLst>
            <pc:docMk/>
            <pc:sldMk cId="2904322837" sldId="333"/>
            <ac:picMk id="3" creationId="{D3C50E8D-6B86-7DDF-3D70-646B5ADFB871}"/>
          </ac:picMkLst>
        </pc:picChg>
        <pc:picChg chg="add mod">
          <ac:chgData name="Vicki McDonald" userId="be3b795f-bd58-42e0-a876-27f8bdee0b3a" providerId="ADAL" clId="{E6CAD7DB-4C48-488D-B0D0-CFBC5B98C6E6}" dt="2023-03-04T10:23:18.886" v="892" actId="1076"/>
          <ac:picMkLst>
            <pc:docMk/>
            <pc:sldMk cId="2904322837" sldId="333"/>
            <ac:picMk id="5" creationId="{BBFDB5B0-12B9-9E8B-7A85-05F152E89761}"/>
          </ac:picMkLst>
        </pc:picChg>
      </pc:sldChg>
      <pc:sldChg chg="addSp modSp new mod">
        <pc:chgData name="Vicki McDonald" userId="be3b795f-bd58-42e0-a876-27f8bdee0b3a" providerId="ADAL" clId="{E6CAD7DB-4C48-488D-B0D0-CFBC5B98C6E6}" dt="2023-03-04T10:24:36.140" v="902" actId="1036"/>
        <pc:sldMkLst>
          <pc:docMk/>
          <pc:sldMk cId="155903908" sldId="334"/>
        </pc:sldMkLst>
        <pc:spChg chg="add mod">
          <ac:chgData name="Vicki McDonald" userId="be3b795f-bd58-42e0-a876-27f8bdee0b3a" providerId="ADAL" clId="{E6CAD7DB-4C48-488D-B0D0-CFBC5B98C6E6}" dt="2023-03-04T10:24:36.140" v="902" actId="1036"/>
          <ac:spMkLst>
            <pc:docMk/>
            <pc:sldMk cId="155903908" sldId="334"/>
            <ac:spMk id="5" creationId="{B2669A82-81BB-D118-85D7-535C5592330E}"/>
          </ac:spMkLst>
        </pc:spChg>
        <pc:picChg chg="add mod">
          <ac:chgData name="Vicki McDonald" userId="be3b795f-bd58-42e0-a876-27f8bdee0b3a" providerId="ADAL" clId="{E6CAD7DB-4C48-488D-B0D0-CFBC5B98C6E6}" dt="2023-03-04T10:23:55.627" v="897" actId="1076"/>
          <ac:picMkLst>
            <pc:docMk/>
            <pc:sldMk cId="155903908" sldId="334"/>
            <ac:picMk id="3" creationId="{DE108849-17A5-0FA1-3903-F295B1CB5DA8}"/>
          </ac:picMkLst>
        </pc:picChg>
      </pc:sldChg>
    </pc:docChg>
  </pc:docChgLst>
  <pc:docChgLst>
    <pc:chgData name="Vicki McDonald" userId="S::vmcdonald@slq.qld.gov.au::be3b795f-bd58-42e0-a876-27f8bdee0b3a" providerId="AD" clId="Web-{A5F9106E-CB6E-4408-BA67-3EB3284AD518}"/>
    <pc:docChg chg="sldOrd">
      <pc:chgData name="Vicki McDonald" userId="S::vmcdonald@slq.qld.gov.au::be3b795f-bd58-42e0-a876-27f8bdee0b3a" providerId="AD" clId="Web-{A5F9106E-CB6E-4408-BA67-3EB3284AD518}" dt="2023-03-11T08:20:53.390" v="7"/>
      <pc:docMkLst>
        <pc:docMk/>
      </pc:docMkLst>
      <pc:sldChg chg="ord">
        <pc:chgData name="Vicki McDonald" userId="S::vmcdonald@slq.qld.gov.au::be3b795f-bd58-42e0-a876-27f8bdee0b3a" providerId="AD" clId="Web-{A5F9106E-CB6E-4408-BA67-3EB3284AD518}" dt="2023-03-11T08:20:53.390" v="7"/>
        <pc:sldMkLst>
          <pc:docMk/>
          <pc:sldMk cId="3028804665" sldId="276"/>
        </pc:sldMkLst>
      </pc:sldChg>
      <pc:sldChg chg="ord">
        <pc:chgData name="Vicki McDonald" userId="S::vmcdonald@slq.qld.gov.au::be3b795f-bd58-42e0-a876-27f8bdee0b3a" providerId="AD" clId="Web-{A5F9106E-CB6E-4408-BA67-3EB3284AD518}" dt="2023-03-11T08:18:25.340" v="4"/>
        <pc:sldMkLst>
          <pc:docMk/>
          <pc:sldMk cId="2814779781" sldId="295"/>
        </pc:sldMkLst>
      </pc:sldChg>
      <pc:sldChg chg="ord">
        <pc:chgData name="Vicki McDonald" userId="S::vmcdonald@slq.qld.gov.au::be3b795f-bd58-42e0-a876-27f8bdee0b3a" providerId="AD" clId="Web-{A5F9106E-CB6E-4408-BA67-3EB3284AD518}" dt="2023-03-11T08:18:04.496" v="0"/>
        <pc:sldMkLst>
          <pc:docMk/>
          <pc:sldMk cId="4008726283" sldId="298"/>
        </pc:sldMkLst>
      </pc:sldChg>
      <pc:sldChg chg="ord">
        <pc:chgData name="Vicki McDonald" userId="S::vmcdonald@slq.qld.gov.au::be3b795f-bd58-42e0-a876-27f8bdee0b3a" providerId="AD" clId="Web-{A5F9106E-CB6E-4408-BA67-3EB3284AD518}" dt="2023-03-11T08:18:10.637" v="1"/>
        <pc:sldMkLst>
          <pc:docMk/>
          <pc:sldMk cId="3526253493" sldId="299"/>
        </pc:sldMkLst>
      </pc:sldChg>
      <pc:sldChg chg="ord">
        <pc:chgData name="Vicki McDonald" userId="S::vmcdonald@slq.qld.gov.au::be3b795f-bd58-42e0-a876-27f8bdee0b3a" providerId="AD" clId="Web-{A5F9106E-CB6E-4408-BA67-3EB3284AD518}" dt="2023-03-11T08:18:19.715" v="2"/>
        <pc:sldMkLst>
          <pc:docMk/>
          <pc:sldMk cId="2590461090" sldId="339"/>
        </pc:sldMkLst>
      </pc:sldChg>
      <pc:sldChg chg="ord">
        <pc:chgData name="Vicki McDonald" userId="S::vmcdonald@slq.qld.gov.au::be3b795f-bd58-42e0-a876-27f8bdee0b3a" providerId="AD" clId="Web-{A5F9106E-CB6E-4408-BA67-3EB3284AD518}" dt="2023-03-11T08:18:27.887" v="5"/>
        <pc:sldMkLst>
          <pc:docMk/>
          <pc:sldMk cId="913184372" sldId="344"/>
        </pc:sldMkLst>
      </pc:sldChg>
    </pc:docChg>
  </pc:docChgLst>
  <pc:docChgLst>
    <pc:chgData name="Vicki McDonald" userId="S::vmcdonald@slq.qld.gov.au::be3b795f-bd58-42e0-a876-27f8bdee0b3a" providerId="AD" clId="Web-{89DA1123-D261-5012-9FBE-DE2C26D19CD5}"/>
    <pc:docChg chg="addSld modSld sldOrd">
      <pc:chgData name="Vicki McDonald" userId="S::vmcdonald@slq.qld.gov.au::be3b795f-bd58-42e0-a876-27f8bdee0b3a" providerId="AD" clId="Web-{89DA1123-D261-5012-9FBE-DE2C26D19CD5}" dt="2023-03-04T06:02:42.757" v="1339" actId="14100"/>
      <pc:docMkLst>
        <pc:docMk/>
      </pc:docMkLst>
      <pc:sldChg chg="modNotes">
        <pc:chgData name="Vicki McDonald" userId="S::vmcdonald@slq.qld.gov.au::be3b795f-bd58-42e0-a876-27f8bdee0b3a" providerId="AD" clId="Web-{89DA1123-D261-5012-9FBE-DE2C26D19CD5}" dt="2023-03-04T05:36:32.163" v="967"/>
        <pc:sldMkLst>
          <pc:docMk/>
          <pc:sldMk cId="1163994860" sldId="263"/>
        </pc:sldMkLst>
      </pc:sldChg>
      <pc:sldChg chg="ord modNotes">
        <pc:chgData name="Vicki McDonald" userId="S::vmcdonald@slq.qld.gov.au::be3b795f-bd58-42e0-a876-27f8bdee0b3a" providerId="AD" clId="Web-{89DA1123-D261-5012-9FBE-DE2C26D19CD5}" dt="2023-03-04T05:54:26.946" v="1327"/>
        <pc:sldMkLst>
          <pc:docMk/>
          <pc:sldMk cId="3028804665" sldId="276"/>
        </pc:sldMkLst>
      </pc:sldChg>
      <pc:sldChg chg="modNotes">
        <pc:chgData name="Vicki McDonald" userId="S::vmcdonald@slq.qld.gov.au::be3b795f-bd58-42e0-a876-27f8bdee0b3a" providerId="AD" clId="Web-{89DA1123-D261-5012-9FBE-DE2C26D19CD5}" dt="2023-03-04T05:58:58.563" v="1334"/>
        <pc:sldMkLst>
          <pc:docMk/>
          <pc:sldMk cId="2814779781" sldId="295"/>
        </pc:sldMkLst>
      </pc:sldChg>
      <pc:sldChg chg="modNotes">
        <pc:chgData name="Vicki McDonald" userId="S::vmcdonald@slq.qld.gov.au::be3b795f-bd58-42e0-a876-27f8bdee0b3a" providerId="AD" clId="Web-{89DA1123-D261-5012-9FBE-DE2C26D19CD5}" dt="2023-03-04T05:44:24.757" v="1069"/>
        <pc:sldMkLst>
          <pc:docMk/>
          <pc:sldMk cId="4008726283" sldId="298"/>
        </pc:sldMkLst>
      </pc:sldChg>
      <pc:sldChg chg="ord">
        <pc:chgData name="Vicki McDonald" userId="S::vmcdonald@slq.qld.gov.au::be3b795f-bd58-42e0-a876-27f8bdee0b3a" providerId="AD" clId="Web-{89DA1123-D261-5012-9FBE-DE2C26D19CD5}" dt="2023-03-04T05:35:05.926" v="916"/>
        <pc:sldMkLst>
          <pc:docMk/>
          <pc:sldMk cId="3526253493" sldId="299"/>
        </pc:sldMkLst>
      </pc:sldChg>
      <pc:sldChg chg="ord modNotes">
        <pc:chgData name="Vicki McDonald" userId="S::vmcdonald@slq.qld.gov.au::be3b795f-bd58-42e0-a876-27f8bdee0b3a" providerId="AD" clId="Web-{89DA1123-D261-5012-9FBE-DE2C26D19CD5}" dt="2023-03-04T05:34:54.769" v="915"/>
        <pc:sldMkLst>
          <pc:docMk/>
          <pc:sldMk cId="295285277" sldId="316"/>
        </pc:sldMkLst>
      </pc:sldChg>
      <pc:sldChg chg="addSp modSp new mod setBg modNotes">
        <pc:chgData name="Vicki McDonald" userId="S::vmcdonald@slq.qld.gov.au::be3b795f-bd58-42e0-a876-27f8bdee0b3a" providerId="AD" clId="Web-{89DA1123-D261-5012-9FBE-DE2C26D19CD5}" dt="2023-03-04T05:46:40.605" v="1185"/>
        <pc:sldMkLst>
          <pc:docMk/>
          <pc:sldMk cId="469927844" sldId="325"/>
        </pc:sldMkLst>
        <pc:spChg chg="add">
          <ac:chgData name="Vicki McDonald" userId="S::vmcdonald@slq.qld.gov.au::be3b795f-bd58-42e0-a876-27f8bdee0b3a" providerId="AD" clId="Web-{89DA1123-D261-5012-9FBE-DE2C26D19CD5}" dt="2023-03-04T03:23:04.134" v="656"/>
          <ac:spMkLst>
            <pc:docMk/>
            <pc:sldMk cId="469927844" sldId="325"/>
            <ac:spMk id="7" creationId="{42A4FC2C-047E-45A5-965D-8E1E3BF09BC6}"/>
          </ac:spMkLst>
        </pc:spChg>
        <pc:picChg chg="add mod">
          <ac:chgData name="Vicki McDonald" userId="S::vmcdonald@slq.qld.gov.au::be3b795f-bd58-42e0-a876-27f8bdee0b3a" providerId="AD" clId="Web-{89DA1123-D261-5012-9FBE-DE2C26D19CD5}" dt="2023-03-04T03:23:04.134" v="656"/>
          <ac:picMkLst>
            <pc:docMk/>
            <pc:sldMk cId="469927844" sldId="325"/>
            <ac:picMk id="2" creationId="{47EA4C74-C474-844A-563F-078E2EC071D4}"/>
          </ac:picMkLst>
        </pc:picChg>
      </pc:sldChg>
      <pc:sldChg chg="addSp modSp new">
        <pc:chgData name="Vicki McDonald" userId="S::vmcdonald@slq.qld.gov.au::be3b795f-bd58-42e0-a876-27f8bdee0b3a" providerId="AD" clId="Web-{89DA1123-D261-5012-9FBE-DE2C26D19CD5}" dt="2023-03-04T06:01:31.505" v="1336"/>
        <pc:sldMkLst>
          <pc:docMk/>
          <pc:sldMk cId="4174740553" sldId="326"/>
        </pc:sldMkLst>
        <pc:picChg chg="add mod">
          <ac:chgData name="Vicki McDonald" userId="S::vmcdonald@slq.qld.gov.au::be3b795f-bd58-42e0-a876-27f8bdee0b3a" providerId="AD" clId="Web-{89DA1123-D261-5012-9FBE-DE2C26D19CD5}" dt="2023-03-04T06:01:31.505" v="1336"/>
          <ac:picMkLst>
            <pc:docMk/>
            <pc:sldMk cId="4174740553" sldId="326"/>
            <ac:picMk id="2" creationId="{8A538E5C-7863-1423-EAD0-0EEAAAD4B65D}"/>
          </ac:picMkLst>
        </pc:picChg>
      </pc:sldChg>
      <pc:sldChg chg="addSp modSp new">
        <pc:chgData name="Vicki McDonald" userId="S::vmcdonald@slq.qld.gov.au::be3b795f-bd58-42e0-a876-27f8bdee0b3a" providerId="AD" clId="Web-{89DA1123-D261-5012-9FBE-DE2C26D19CD5}" dt="2023-03-04T06:02:42.757" v="1339" actId="14100"/>
        <pc:sldMkLst>
          <pc:docMk/>
          <pc:sldMk cId="3763139222" sldId="327"/>
        </pc:sldMkLst>
        <pc:picChg chg="add mod">
          <ac:chgData name="Vicki McDonald" userId="S::vmcdonald@slq.qld.gov.au::be3b795f-bd58-42e0-a876-27f8bdee0b3a" providerId="AD" clId="Web-{89DA1123-D261-5012-9FBE-DE2C26D19CD5}" dt="2023-03-04T06:02:42.757" v="1339" actId="14100"/>
          <ac:picMkLst>
            <pc:docMk/>
            <pc:sldMk cId="3763139222" sldId="327"/>
            <ac:picMk id="2" creationId="{854D75A2-A01F-1A73-4A19-C8A755B6B67A}"/>
          </ac:picMkLst>
        </pc:picChg>
      </pc:sldChg>
    </pc:docChg>
  </pc:docChgLst>
  <pc:docChgLst>
    <pc:chgData name="Amy Walduck" userId="3e45b68b-8b7a-41c5-9daf-d2815ec9a56c" providerId="ADAL" clId="{83F450B7-F55E-4EE1-A851-425E63EBBFC5}"/>
    <pc:docChg chg="undo redo custSel addSld delSld modSld sldOrd">
      <pc:chgData name="Amy Walduck" userId="3e45b68b-8b7a-41c5-9daf-d2815ec9a56c" providerId="ADAL" clId="{83F450B7-F55E-4EE1-A851-425E63EBBFC5}" dt="2023-03-14T07:50:25.552" v="1113" actId="2696"/>
      <pc:docMkLst>
        <pc:docMk/>
      </pc:docMkLst>
      <pc:sldChg chg="addSp delSp modSp mod modNotesTx">
        <pc:chgData name="Amy Walduck" userId="3e45b68b-8b7a-41c5-9daf-d2815ec9a56c" providerId="ADAL" clId="{83F450B7-F55E-4EE1-A851-425E63EBBFC5}" dt="2023-03-14T05:26:34.351" v="910" actId="20577"/>
        <pc:sldMkLst>
          <pc:docMk/>
          <pc:sldMk cId="1163994860" sldId="263"/>
        </pc:sldMkLst>
        <pc:spChg chg="mod">
          <ac:chgData name="Amy Walduck" userId="3e45b68b-8b7a-41c5-9daf-d2815ec9a56c" providerId="ADAL" clId="{83F450B7-F55E-4EE1-A851-425E63EBBFC5}" dt="2023-03-14T05:26:34.351" v="910" actId="20577"/>
          <ac:spMkLst>
            <pc:docMk/>
            <pc:sldMk cId="1163994860" sldId="263"/>
            <ac:spMk id="7" creationId="{228ECA4B-B1FB-4BD2-80A0-FF91A5332456}"/>
          </ac:spMkLst>
        </pc:spChg>
        <pc:picChg chg="add del mod">
          <ac:chgData name="Amy Walduck" userId="3e45b68b-8b7a-41c5-9daf-d2815ec9a56c" providerId="ADAL" clId="{83F450B7-F55E-4EE1-A851-425E63EBBFC5}" dt="2023-03-14T05:22:07.108" v="886"/>
          <ac:picMkLst>
            <pc:docMk/>
            <pc:sldMk cId="1163994860" sldId="263"/>
            <ac:picMk id="2" creationId="{A78A690B-5716-07A8-8233-A0268140ED07}"/>
          </ac:picMkLst>
        </pc:picChg>
        <pc:picChg chg="add del mod">
          <ac:chgData name="Amy Walduck" userId="3e45b68b-8b7a-41c5-9daf-d2815ec9a56c" providerId="ADAL" clId="{83F450B7-F55E-4EE1-A851-425E63EBBFC5}" dt="2023-03-14T05:22:07.108" v="886"/>
          <ac:picMkLst>
            <pc:docMk/>
            <pc:sldMk cId="1163994860" sldId="263"/>
            <ac:picMk id="3" creationId="{F834A1E9-7CCC-4E86-F2BD-539DD5416E3F}"/>
          </ac:picMkLst>
        </pc:picChg>
      </pc:sldChg>
      <pc:sldChg chg="addSp delSp modSp mod modNotesTx">
        <pc:chgData name="Amy Walduck" userId="3e45b68b-8b7a-41c5-9daf-d2815ec9a56c" providerId="ADAL" clId="{83F450B7-F55E-4EE1-A851-425E63EBBFC5}" dt="2023-03-14T05:23:04.947" v="894" actId="6549"/>
        <pc:sldMkLst>
          <pc:docMk/>
          <pc:sldMk cId="3028804665" sldId="276"/>
        </pc:sldMkLst>
        <pc:spChg chg="mod">
          <ac:chgData name="Amy Walduck" userId="3e45b68b-8b7a-41c5-9daf-d2815ec9a56c" providerId="ADAL" clId="{83F450B7-F55E-4EE1-A851-425E63EBBFC5}" dt="2023-03-13T04:48:44.121" v="408" actId="20577"/>
          <ac:spMkLst>
            <pc:docMk/>
            <pc:sldMk cId="3028804665" sldId="276"/>
            <ac:spMk id="9" creationId="{78545DA8-D586-9542-9FFA-B2026D0F06BB}"/>
          </ac:spMkLst>
        </pc:spChg>
        <pc:picChg chg="add del mod">
          <ac:chgData name="Amy Walduck" userId="3e45b68b-8b7a-41c5-9daf-d2815ec9a56c" providerId="ADAL" clId="{83F450B7-F55E-4EE1-A851-425E63EBBFC5}" dt="2023-03-13T03:39:44.254" v="390" actId="478"/>
          <ac:picMkLst>
            <pc:docMk/>
            <pc:sldMk cId="3028804665" sldId="276"/>
            <ac:picMk id="3" creationId="{FCEDE3AD-B97D-01D0-B98D-1512F3196FA3}"/>
          </ac:picMkLst>
        </pc:picChg>
        <pc:picChg chg="del mod ord">
          <ac:chgData name="Amy Walduck" userId="3e45b68b-8b7a-41c5-9daf-d2815ec9a56c" providerId="ADAL" clId="{83F450B7-F55E-4EE1-A851-425E63EBBFC5}" dt="2023-03-13T03:21:03.992" v="280" actId="478"/>
          <ac:picMkLst>
            <pc:docMk/>
            <pc:sldMk cId="3028804665" sldId="276"/>
            <ac:picMk id="4" creationId="{87BAE712-3EFF-327B-03D8-CCD847AB9450}"/>
          </ac:picMkLst>
        </pc:picChg>
        <pc:picChg chg="add del mod ord">
          <ac:chgData name="Amy Walduck" userId="3e45b68b-8b7a-41c5-9daf-d2815ec9a56c" providerId="ADAL" clId="{83F450B7-F55E-4EE1-A851-425E63EBBFC5}" dt="2023-03-13T03:23:37.019" v="296" actId="478"/>
          <ac:picMkLst>
            <pc:docMk/>
            <pc:sldMk cId="3028804665" sldId="276"/>
            <ac:picMk id="5" creationId="{706FEC92-261F-F99D-0AAC-B1E43909908F}"/>
          </ac:picMkLst>
        </pc:picChg>
        <pc:picChg chg="add del mod">
          <ac:chgData name="Amy Walduck" userId="3e45b68b-8b7a-41c5-9daf-d2815ec9a56c" providerId="ADAL" clId="{83F450B7-F55E-4EE1-A851-425E63EBBFC5}" dt="2023-03-13T04:47:49.341" v="394" actId="478"/>
          <ac:picMkLst>
            <pc:docMk/>
            <pc:sldMk cId="3028804665" sldId="276"/>
            <ac:picMk id="8" creationId="{2E316A58-9B85-C53B-5941-7A6D3C4B9297}"/>
          </ac:picMkLst>
        </pc:picChg>
        <pc:picChg chg="add del mod">
          <ac:chgData name="Amy Walduck" userId="3e45b68b-8b7a-41c5-9daf-d2815ec9a56c" providerId="ADAL" clId="{83F450B7-F55E-4EE1-A851-425E63EBBFC5}" dt="2023-03-13T04:48:19.288" v="404" actId="478"/>
          <ac:picMkLst>
            <pc:docMk/>
            <pc:sldMk cId="3028804665" sldId="276"/>
            <ac:picMk id="10" creationId="{38A053B1-8C60-F4F2-7B0B-28B24B3ADD04}"/>
          </ac:picMkLst>
        </pc:picChg>
        <pc:picChg chg="add mod ord">
          <ac:chgData name="Amy Walduck" userId="3e45b68b-8b7a-41c5-9daf-d2815ec9a56c" providerId="ADAL" clId="{83F450B7-F55E-4EE1-A851-425E63EBBFC5}" dt="2023-03-13T04:48:18.035" v="403" actId="171"/>
          <ac:picMkLst>
            <pc:docMk/>
            <pc:sldMk cId="3028804665" sldId="276"/>
            <ac:picMk id="12" creationId="{2488AFD9-232C-1736-5C9A-1061E0CF9DDC}"/>
          </ac:picMkLst>
        </pc:picChg>
      </pc:sldChg>
      <pc:sldChg chg="del">
        <pc:chgData name="Amy Walduck" userId="3e45b68b-8b7a-41c5-9daf-d2815ec9a56c" providerId="ADAL" clId="{83F450B7-F55E-4EE1-A851-425E63EBBFC5}" dt="2023-03-14T05:30:37.119" v="913" actId="47"/>
        <pc:sldMkLst>
          <pc:docMk/>
          <pc:sldMk cId="4254448328" sldId="291"/>
        </pc:sldMkLst>
      </pc:sldChg>
      <pc:sldChg chg="modNotesTx">
        <pc:chgData name="Amy Walduck" userId="3e45b68b-8b7a-41c5-9daf-d2815ec9a56c" providerId="ADAL" clId="{83F450B7-F55E-4EE1-A851-425E63EBBFC5}" dt="2023-03-14T05:22:56.695" v="892" actId="6549"/>
        <pc:sldMkLst>
          <pc:docMk/>
          <pc:sldMk cId="2814779781" sldId="295"/>
        </pc:sldMkLst>
      </pc:sldChg>
      <pc:sldChg chg="modSp mod">
        <pc:chgData name="Amy Walduck" userId="3e45b68b-8b7a-41c5-9daf-d2815ec9a56c" providerId="ADAL" clId="{83F450B7-F55E-4EE1-A851-425E63EBBFC5}" dt="2023-03-13T00:50:00.542" v="62" actId="1035"/>
        <pc:sldMkLst>
          <pc:docMk/>
          <pc:sldMk cId="585592795" sldId="296"/>
        </pc:sldMkLst>
        <pc:spChg chg="mod">
          <ac:chgData name="Amy Walduck" userId="3e45b68b-8b7a-41c5-9daf-d2815ec9a56c" providerId="ADAL" clId="{83F450B7-F55E-4EE1-A851-425E63EBBFC5}" dt="2023-03-13T00:50:00.542" v="62" actId="1035"/>
          <ac:spMkLst>
            <pc:docMk/>
            <pc:sldMk cId="585592795" sldId="296"/>
            <ac:spMk id="4" creationId="{225FC5BA-8A8C-2244-BD54-3C70A63D6265}"/>
          </ac:spMkLst>
        </pc:spChg>
      </pc:sldChg>
      <pc:sldChg chg="modNotesTx">
        <pc:chgData name="Amy Walduck" userId="3e45b68b-8b7a-41c5-9daf-d2815ec9a56c" providerId="ADAL" clId="{83F450B7-F55E-4EE1-A851-425E63EBBFC5}" dt="2023-03-14T05:22:26.046" v="890" actId="6549"/>
        <pc:sldMkLst>
          <pc:docMk/>
          <pc:sldMk cId="4008726283" sldId="298"/>
        </pc:sldMkLst>
      </pc:sldChg>
      <pc:sldChg chg="del">
        <pc:chgData name="Amy Walduck" userId="3e45b68b-8b7a-41c5-9daf-d2815ec9a56c" providerId="ADAL" clId="{83F450B7-F55E-4EE1-A851-425E63EBBFC5}" dt="2023-03-14T07:50:25.552" v="1113" actId="2696"/>
        <pc:sldMkLst>
          <pc:docMk/>
          <pc:sldMk cId="3526253493" sldId="299"/>
        </pc:sldMkLst>
      </pc:sldChg>
      <pc:sldChg chg="modSp del mod modNotesTx">
        <pc:chgData name="Amy Walduck" userId="3e45b68b-8b7a-41c5-9daf-d2815ec9a56c" providerId="ADAL" clId="{83F450B7-F55E-4EE1-A851-425E63EBBFC5}" dt="2023-03-14T05:14:22.646" v="841" actId="2696"/>
        <pc:sldMkLst>
          <pc:docMk/>
          <pc:sldMk cId="1937329991" sldId="302"/>
        </pc:sldMkLst>
        <pc:spChg chg="mod">
          <ac:chgData name="Amy Walduck" userId="3e45b68b-8b7a-41c5-9daf-d2815ec9a56c" providerId="ADAL" clId="{83F450B7-F55E-4EE1-A851-425E63EBBFC5}" dt="2023-03-13T03:07:29.224" v="260" actId="20577"/>
          <ac:spMkLst>
            <pc:docMk/>
            <pc:sldMk cId="1937329991" sldId="302"/>
            <ac:spMk id="7" creationId="{228ECA4B-B1FB-4BD2-80A0-FF91A5332456}"/>
          </ac:spMkLst>
        </pc:spChg>
        <pc:spChg chg="mod">
          <ac:chgData name="Amy Walduck" userId="3e45b68b-8b7a-41c5-9daf-d2815ec9a56c" providerId="ADAL" clId="{83F450B7-F55E-4EE1-A851-425E63EBBFC5}" dt="2023-03-13T02:59:14.317" v="258"/>
          <ac:spMkLst>
            <pc:docMk/>
            <pc:sldMk cId="1937329991" sldId="302"/>
            <ac:spMk id="8" creationId="{072FCD46-863F-446D-A7F2-9335AD256C63}"/>
          </ac:spMkLst>
        </pc:spChg>
      </pc:sldChg>
      <pc:sldChg chg="modNotesTx">
        <pc:chgData name="Amy Walduck" userId="3e45b68b-8b7a-41c5-9daf-d2815ec9a56c" providerId="ADAL" clId="{83F450B7-F55E-4EE1-A851-425E63EBBFC5}" dt="2023-03-14T05:22:18.968" v="888" actId="6549"/>
        <pc:sldMkLst>
          <pc:docMk/>
          <pc:sldMk cId="718921806" sldId="303"/>
        </pc:sldMkLst>
      </pc:sldChg>
      <pc:sldChg chg="modSp mod">
        <pc:chgData name="Amy Walduck" userId="3e45b68b-8b7a-41c5-9daf-d2815ec9a56c" providerId="ADAL" clId="{83F450B7-F55E-4EE1-A851-425E63EBBFC5}" dt="2023-03-13T00:47:44.267" v="23" actId="1038"/>
        <pc:sldMkLst>
          <pc:docMk/>
          <pc:sldMk cId="2010319989" sldId="306"/>
        </pc:sldMkLst>
        <pc:picChg chg="mod">
          <ac:chgData name="Amy Walduck" userId="3e45b68b-8b7a-41c5-9daf-d2815ec9a56c" providerId="ADAL" clId="{83F450B7-F55E-4EE1-A851-425E63EBBFC5}" dt="2023-03-13T00:47:44.267" v="23" actId="1038"/>
          <ac:picMkLst>
            <pc:docMk/>
            <pc:sldMk cId="2010319989" sldId="306"/>
            <ac:picMk id="3" creationId="{426351AE-9221-E74E-9310-255DC571B172}"/>
          </ac:picMkLst>
        </pc:picChg>
      </pc:sldChg>
      <pc:sldChg chg="del">
        <pc:chgData name="Amy Walduck" userId="3e45b68b-8b7a-41c5-9daf-d2815ec9a56c" providerId="ADAL" clId="{83F450B7-F55E-4EE1-A851-425E63EBBFC5}" dt="2023-03-14T05:30:37.119" v="913" actId="47"/>
        <pc:sldMkLst>
          <pc:docMk/>
          <pc:sldMk cId="2910417321" sldId="309"/>
        </pc:sldMkLst>
      </pc:sldChg>
      <pc:sldChg chg="del">
        <pc:chgData name="Amy Walduck" userId="3e45b68b-8b7a-41c5-9daf-d2815ec9a56c" providerId="ADAL" clId="{83F450B7-F55E-4EE1-A851-425E63EBBFC5}" dt="2023-03-14T05:30:37.119" v="913" actId="47"/>
        <pc:sldMkLst>
          <pc:docMk/>
          <pc:sldMk cId="4062266243" sldId="311"/>
        </pc:sldMkLst>
      </pc:sldChg>
      <pc:sldChg chg="del">
        <pc:chgData name="Amy Walduck" userId="3e45b68b-8b7a-41c5-9daf-d2815ec9a56c" providerId="ADAL" clId="{83F450B7-F55E-4EE1-A851-425E63EBBFC5}" dt="2023-03-14T05:30:37.119" v="913" actId="47"/>
        <pc:sldMkLst>
          <pc:docMk/>
          <pc:sldMk cId="1330057778" sldId="312"/>
        </pc:sldMkLst>
      </pc:sldChg>
      <pc:sldChg chg="del">
        <pc:chgData name="Amy Walduck" userId="3e45b68b-8b7a-41c5-9daf-d2815ec9a56c" providerId="ADAL" clId="{83F450B7-F55E-4EE1-A851-425E63EBBFC5}" dt="2023-03-14T05:30:37.119" v="913" actId="47"/>
        <pc:sldMkLst>
          <pc:docMk/>
          <pc:sldMk cId="1489440690" sldId="319"/>
        </pc:sldMkLst>
      </pc:sldChg>
      <pc:sldChg chg="del">
        <pc:chgData name="Amy Walduck" userId="3e45b68b-8b7a-41c5-9daf-d2815ec9a56c" providerId="ADAL" clId="{83F450B7-F55E-4EE1-A851-425E63EBBFC5}" dt="2023-03-14T05:30:37.119" v="913" actId="47"/>
        <pc:sldMkLst>
          <pc:docMk/>
          <pc:sldMk cId="3452276816" sldId="323"/>
        </pc:sldMkLst>
      </pc:sldChg>
      <pc:sldChg chg="del">
        <pc:chgData name="Amy Walduck" userId="3e45b68b-8b7a-41c5-9daf-d2815ec9a56c" providerId="ADAL" clId="{83F450B7-F55E-4EE1-A851-425E63EBBFC5}" dt="2023-03-14T05:30:37.119" v="913" actId="47"/>
        <pc:sldMkLst>
          <pc:docMk/>
          <pc:sldMk cId="3763139222" sldId="327"/>
        </pc:sldMkLst>
      </pc:sldChg>
      <pc:sldChg chg="addSp delSp modSp del mod ord">
        <pc:chgData name="Amy Walduck" userId="3e45b68b-8b7a-41c5-9daf-d2815ec9a56c" providerId="ADAL" clId="{83F450B7-F55E-4EE1-A851-425E63EBBFC5}" dt="2023-03-14T07:02:40.794" v="1089" actId="2696"/>
        <pc:sldMkLst>
          <pc:docMk/>
          <pc:sldMk cId="4142324773" sldId="335"/>
        </pc:sldMkLst>
        <pc:spChg chg="add mod">
          <ac:chgData name="Amy Walduck" userId="3e45b68b-8b7a-41c5-9daf-d2815ec9a56c" providerId="ADAL" clId="{83F450B7-F55E-4EE1-A851-425E63EBBFC5}" dt="2023-03-14T07:01:59.523" v="1079"/>
          <ac:spMkLst>
            <pc:docMk/>
            <pc:sldMk cId="4142324773" sldId="335"/>
            <ac:spMk id="3" creationId="{F4C2688B-75DA-8FE5-0E68-A6576D051C3F}"/>
          </ac:spMkLst>
        </pc:spChg>
        <pc:spChg chg="add mod">
          <ac:chgData name="Amy Walduck" userId="3e45b68b-8b7a-41c5-9daf-d2815ec9a56c" providerId="ADAL" clId="{83F450B7-F55E-4EE1-A851-425E63EBBFC5}" dt="2023-03-14T07:01:59.523" v="1079"/>
          <ac:spMkLst>
            <pc:docMk/>
            <pc:sldMk cId="4142324773" sldId="335"/>
            <ac:spMk id="4" creationId="{7D881234-4E53-449A-54E6-091C590784BE}"/>
          </ac:spMkLst>
        </pc:spChg>
        <pc:spChg chg="del">
          <ac:chgData name="Amy Walduck" userId="3e45b68b-8b7a-41c5-9daf-d2815ec9a56c" providerId="ADAL" clId="{83F450B7-F55E-4EE1-A851-425E63EBBFC5}" dt="2023-03-14T07:01:51.983" v="1078" actId="478"/>
          <ac:spMkLst>
            <pc:docMk/>
            <pc:sldMk cId="4142324773" sldId="335"/>
            <ac:spMk id="6" creationId="{B2B1CD04-FD06-C84B-B332-A4F8A09CF545}"/>
          </ac:spMkLst>
        </pc:spChg>
        <pc:picChg chg="del">
          <ac:chgData name="Amy Walduck" userId="3e45b68b-8b7a-41c5-9daf-d2815ec9a56c" providerId="ADAL" clId="{83F450B7-F55E-4EE1-A851-425E63EBBFC5}" dt="2023-03-14T07:01:50.149" v="1077" actId="478"/>
          <ac:picMkLst>
            <pc:docMk/>
            <pc:sldMk cId="4142324773" sldId="335"/>
            <ac:picMk id="5" creationId="{95CCC2AE-3B66-5246-9A51-290E84E9665D}"/>
          </ac:picMkLst>
        </pc:picChg>
      </pc:sldChg>
      <pc:sldChg chg="del">
        <pc:chgData name="Amy Walduck" userId="3e45b68b-8b7a-41c5-9daf-d2815ec9a56c" providerId="ADAL" clId="{83F450B7-F55E-4EE1-A851-425E63EBBFC5}" dt="2023-03-14T05:30:37.119" v="913" actId="47"/>
        <pc:sldMkLst>
          <pc:docMk/>
          <pc:sldMk cId="2599878402" sldId="336"/>
        </pc:sldMkLst>
      </pc:sldChg>
      <pc:sldChg chg="del">
        <pc:chgData name="Amy Walduck" userId="3e45b68b-8b7a-41c5-9daf-d2815ec9a56c" providerId="ADAL" clId="{83F450B7-F55E-4EE1-A851-425E63EBBFC5}" dt="2023-03-14T05:30:37.119" v="913" actId="47"/>
        <pc:sldMkLst>
          <pc:docMk/>
          <pc:sldMk cId="2692406595" sldId="337"/>
        </pc:sldMkLst>
      </pc:sldChg>
      <pc:sldChg chg="addSp delSp modSp mod modNotesTx">
        <pc:chgData name="Amy Walduck" userId="3e45b68b-8b7a-41c5-9daf-d2815ec9a56c" providerId="ADAL" clId="{83F450B7-F55E-4EE1-A851-425E63EBBFC5}" dt="2023-03-14T05:23:41.916" v="900" actId="6549"/>
        <pc:sldMkLst>
          <pc:docMk/>
          <pc:sldMk cId="442632383" sldId="338"/>
        </pc:sldMkLst>
        <pc:spChg chg="mod">
          <ac:chgData name="Amy Walduck" userId="3e45b68b-8b7a-41c5-9daf-d2815ec9a56c" providerId="ADAL" clId="{83F450B7-F55E-4EE1-A851-425E63EBBFC5}" dt="2023-03-13T00:49:04.184" v="54" actId="1035"/>
          <ac:spMkLst>
            <pc:docMk/>
            <pc:sldMk cId="442632383" sldId="338"/>
            <ac:spMk id="4" creationId="{225FC5BA-8A8C-2244-BD54-3C70A63D6265}"/>
          </ac:spMkLst>
        </pc:spChg>
        <pc:picChg chg="add mod">
          <ac:chgData name="Amy Walduck" userId="3e45b68b-8b7a-41c5-9daf-d2815ec9a56c" providerId="ADAL" clId="{83F450B7-F55E-4EE1-A851-425E63EBBFC5}" dt="2023-03-13T00:48:23.416" v="25"/>
          <ac:picMkLst>
            <pc:docMk/>
            <pc:sldMk cId="442632383" sldId="338"/>
            <ac:picMk id="3" creationId="{09576635-0BC2-1E81-1121-7C58B017DE9F}"/>
          </ac:picMkLst>
        </pc:picChg>
        <pc:picChg chg="del">
          <ac:chgData name="Amy Walduck" userId="3e45b68b-8b7a-41c5-9daf-d2815ec9a56c" providerId="ADAL" clId="{83F450B7-F55E-4EE1-A851-425E63EBBFC5}" dt="2023-03-13T00:48:18.550" v="24" actId="478"/>
          <ac:picMkLst>
            <pc:docMk/>
            <pc:sldMk cId="442632383" sldId="338"/>
            <ac:picMk id="6" creationId="{B7ACA140-B8AE-3A48-A56E-6AB2BADE63AD}"/>
          </ac:picMkLst>
        </pc:picChg>
      </pc:sldChg>
      <pc:sldChg chg="modNotesTx">
        <pc:chgData name="Amy Walduck" userId="3e45b68b-8b7a-41c5-9daf-d2815ec9a56c" providerId="ADAL" clId="{83F450B7-F55E-4EE1-A851-425E63EBBFC5}" dt="2023-03-14T05:22:53.304" v="891" actId="6549"/>
        <pc:sldMkLst>
          <pc:docMk/>
          <pc:sldMk cId="2590461090" sldId="339"/>
        </pc:sldMkLst>
      </pc:sldChg>
      <pc:sldChg chg="addSp delSp modSp del mod ord">
        <pc:chgData name="Amy Walduck" userId="3e45b68b-8b7a-41c5-9daf-d2815ec9a56c" providerId="ADAL" clId="{83F450B7-F55E-4EE1-A851-425E63EBBFC5}" dt="2023-03-14T05:30:37.119" v="913" actId="47"/>
        <pc:sldMkLst>
          <pc:docMk/>
          <pc:sldMk cId="1017249507" sldId="340"/>
        </pc:sldMkLst>
        <pc:spChg chg="mod">
          <ac:chgData name="Amy Walduck" userId="3e45b68b-8b7a-41c5-9daf-d2815ec9a56c" providerId="ADAL" clId="{83F450B7-F55E-4EE1-A851-425E63EBBFC5}" dt="2023-03-13T00:54:17.505" v="209" actId="1035"/>
          <ac:spMkLst>
            <pc:docMk/>
            <pc:sldMk cId="1017249507" sldId="340"/>
            <ac:spMk id="4" creationId="{225FC5BA-8A8C-2244-BD54-3C70A63D6265}"/>
          </ac:spMkLst>
        </pc:spChg>
        <pc:picChg chg="add del mod">
          <ac:chgData name="Amy Walduck" userId="3e45b68b-8b7a-41c5-9daf-d2815ec9a56c" providerId="ADAL" clId="{83F450B7-F55E-4EE1-A851-425E63EBBFC5}" dt="2023-03-13T00:54:07.019" v="176" actId="478"/>
          <ac:picMkLst>
            <pc:docMk/>
            <pc:sldMk cId="1017249507" sldId="340"/>
            <ac:picMk id="3" creationId="{65B9E407-8513-29A4-FAA0-29FC8501CBCA}"/>
          </ac:picMkLst>
        </pc:picChg>
        <pc:picChg chg="mod">
          <ac:chgData name="Amy Walduck" userId="3e45b68b-8b7a-41c5-9daf-d2815ec9a56c" providerId="ADAL" clId="{83F450B7-F55E-4EE1-A851-425E63EBBFC5}" dt="2023-03-13T00:54:10.920" v="193" actId="1035"/>
          <ac:picMkLst>
            <pc:docMk/>
            <pc:sldMk cId="1017249507" sldId="340"/>
            <ac:picMk id="6" creationId="{B7ACA140-B8AE-3A48-A56E-6AB2BADE63AD}"/>
          </ac:picMkLst>
        </pc:picChg>
      </pc:sldChg>
      <pc:sldChg chg="modNotesTx">
        <pc:chgData name="Amy Walduck" userId="3e45b68b-8b7a-41c5-9daf-d2815ec9a56c" providerId="ADAL" clId="{83F450B7-F55E-4EE1-A851-425E63EBBFC5}" dt="2023-03-14T05:24:10.779" v="904" actId="6549"/>
        <pc:sldMkLst>
          <pc:docMk/>
          <pc:sldMk cId="2640309224" sldId="341"/>
        </pc:sldMkLst>
      </pc:sldChg>
      <pc:sldChg chg="modNotesTx">
        <pc:chgData name="Amy Walduck" userId="3e45b68b-8b7a-41c5-9daf-d2815ec9a56c" providerId="ADAL" clId="{83F450B7-F55E-4EE1-A851-425E63EBBFC5}" dt="2023-03-14T05:23:01.316" v="893" actId="6549"/>
        <pc:sldMkLst>
          <pc:docMk/>
          <pc:sldMk cId="913184372" sldId="344"/>
        </pc:sldMkLst>
      </pc:sldChg>
      <pc:sldChg chg="modSp mod modNotesTx">
        <pc:chgData name="Amy Walduck" userId="3e45b68b-8b7a-41c5-9daf-d2815ec9a56c" providerId="ADAL" clId="{83F450B7-F55E-4EE1-A851-425E63EBBFC5}" dt="2023-03-14T05:27:08.994" v="912" actId="1036"/>
        <pc:sldMkLst>
          <pc:docMk/>
          <pc:sldMk cId="634840568" sldId="346"/>
        </pc:sldMkLst>
        <pc:picChg chg="mod">
          <ac:chgData name="Amy Walduck" userId="3e45b68b-8b7a-41c5-9daf-d2815ec9a56c" providerId="ADAL" clId="{83F450B7-F55E-4EE1-A851-425E63EBBFC5}" dt="2023-03-14T05:27:08.994" v="912" actId="1036"/>
          <ac:picMkLst>
            <pc:docMk/>
            <pc:sldMk cId="634840568" sldId="346"/>
            <ac:picMk id="2" creationId="{6A650461-54BB-2A98-8627-5B54AD0823BD}"/>
          </ac:picMkLst>
        </pc:picChg>
      </pc:sldChg>
      <pc:sldChg chg="modNotesTx">
        <pc:chgData name="Amy Walduck" userId="3e45b68b-8b7a-41c5-9daf-d2815ec9a56c" providerId="ADAL" clId="{83F450B7-F55E-4EE1-A851-425E63EBBFC5}" dt="2023-03-14T05:24:29.009" v="909" actId="6549"/>
        <pc:sldMkLst>
          <pc:docMk/>
          <pc:sldMk cId="2608727182" sldId="347"/>
        </pc:sldMkLst>
      </pc:sldChg>
      <pc:sldChg chg="modSp mod modNotesTx">
        <pc:chgData name="Amy Walduck" userId="3e45b68b-8b7a-41c5-9daf-d2815ec9a56c" providerId="ADAL" clId="{83F450B7-F55E-4EE1-A851-425E63EBBFC5}" dt="2023-03-14T05:23:12.915" v="896" actId="6549"/>
        <pc:sldMkLst>
          <pc:docMk/>
          <pc:sldMk cId="4143176938" sldId="348"/>
        </pc:sldMkLst>
        <pc:spChg chg="mod">
          <ac:chgData name="Amy Walduck" userId="3e45b68b-8b7a-41c5-9daf-d2815ec9a56c" providerId="ADAL" clId="{83F450B7-F55E-4EE1-A851-425E63EBBFC5}" dt="2023-03-13T01:47:12.393" v="216" actId="6549"/>
          <ac:spMkLst>
            <pc:docMk/>
            <pc:sldMk cId="4143176938" sldId="348"/>
            <ac:spMk id="9" creationId="{78545DA8-D586-9542-9FFA-B2026D0F06BB}"/>
          </ac:spMkLst>
        </pc:spChg>
      </pc:sldChg>
      <pc:sldChg chg="del ord">
        <pc:chgData name="Amy Walduck" userId="3e45b68b-8b7a-41c5-9daf-d2815ec9a56c" providerId="ADAL" clId="{83F450B7-F55E-4EE1-A851-425E63EBBFC5}" dt="2023-03-14T05:30:37.119" v="913" actId="47"/>
        <pc:sldMkLst>
          <pc:docMk/>
          <pc:sldMk cId="165919998" sldId="349"/>
        </pc:sldMkLst>
      </pc:sldChg>
      <pc:sldChg chg="del ord">
        <pc:chgData name="Amy Walduck" userId="3e45b68b-8b7a-41c5-9daf-d2815ec9a56c" providerId="ADAL" clId="{83F450B7-F55E-4EE1-A851-425E63EBBFC5}" dt="2023-03-14T05:30:37.119" v="913" actId="47"/>
        <pc:sldMkLst>
          <pc:docMk/>
          <pc:sldMk cId="1375005492" sldId="350"/>
        </pc:sldMkLst>
      </pc:sldChg>
      <pc:sldChg chg="modSp mod modNotesTx">
        <pc:chgData name="Amy Walduck" userId="3e45b68b-8b7a-41c5-9daf-d2815ec9a56c" providerId="ADAL" clId="{83F450B7-F55E-4EE1-A851-425E63EBBFC5}" dt="2023-03-14T05:23:47.429" v="901" actId="6549"/>
        <pc:sldMkLst>
          <pc:docMk/>
          <pc:sldMk cId="2732898559" sldId="351"/>
        </pc:sldMkLst>
        <pc:picChg chg="mod">
          <ac:chgData name="Amy Walduck" userId="3e45b68b-8b7a-41c5-9daf-d2815ec9a56c" providerId="ADAL" clId="{83F450B7-F55E-4EE1-A851-425E63EBBFC5}" dt="2023-03-14T02:33:55.425" v="524" actId="1038"/>
          <ac:picMkLst>
            <pc:docMk/>
            <pc:sldMk cId="2732898559" sldId="351"/>
            <ac:picMk id="3" creationId="{155BEC3B-7261-9BDA-C548-AEC2C1B0F117}"/>
          </ac:picMkLst>
        </pc:picChg>
        <pc:picChg chg="mod">
          <ac:chgData name="Amy Walduck" userId="3e45b68b-8b7a-41c5-9daf-d2815ec9a56c" providerId="ADAL" clId="{83F450B7-F55E-4EE1-A851-425E63EBBFC5}" dt="2023-03-14T02:33:27.857" v="510" actId="1038"/>
          <ac:picMkLst>
            <pc:docMk/>
            <pc:sldMk cId="2732898559" sldId="351"/>
            <ac:picMk id="5" creationId="{4B253755-A67E-9F28-A426-9D80EA3436CA}"/>
          </ac:picMkLst>
        </pc:picChg>
      </pc:sldChg>
      <pc:sldChg chg="modSp mod modNotesTx">
        <pc:chgData name="Amy Walduck" userId="3e45b68b-8b7a-41c5-9daf-d2815ec9a56c" providerId="ADAL" clId="{83F450B7-F55E-4EE1-A851-425E63EBBFC5}" dt="2023-03-14T05:23:52.004" v="902" actId="6549"/>
        <pc:sldMkLst>
          <pc:docMk/>
          <pc:sldMk cId="2728579016" sldId="352"/>
        </pc:sldMkLst>
        <pc:picChg chg="mod">
          <ac:chgData name="Amy Walduck" userId="3e45b68b-8b7a-41c5-9daf-d2815ec9a56c" providerId="ADAL" clId="{83F450B7-F55E-4EE1-A851-425E63EBBFC5}" dt="2023-03-14T02:33:43.159" v="523" actId="1036"/>
          <ac:picMkLst>
            <pc:docMk/>
            <pc:sldMk cId="2728579016" sldId="352"/>
            <ac:picMk id="5" creationId="{561C2B78-2C57-2FED-D004-0B21559F0E41}"/>
          </ac:picMkLst>
        </pc:picChg>
        <pc:picChg chg="mod">
          <ac:chgData name="Amy Walduck" userId="3e45b68b-8b7a-41c5-9daf-d2815ec9a56c" providerId="ADAL" clId="{83F450B7-F55E-4EE1-A851-425E63EBBFC5}" dt="2023-03-14T02:33:37.267" v="518" actId="1038"/>
          <ac:picMkLst>
            <pc:docMk/>
            <pc:sldMk cId="2728579016" sldId="352"/>
            <ac:picMk id="11" creationId="{95F52337-C1E6-C730-C7AD-28205472F566}"/>
          </ac:picMkLst>
        </pc:picChg>
      </pc:sldChg>
      <pc:sldChg chg="modNotesTx">
        <pc:chgData name="Amy Walduck" userId="3e45b68b-8b7a-41c5-9daf-d2815ec9a56c" providerId="ADAL" clId="{83F450B7-F55E-4EE1-A851-425E63EBBFC5}" dt="2023-03-14T05:24:24.855" v="908" actId="6549"/>
        <pc:sldMkLst>
          <pc:docMk/>
          <pc:sldMk cId="2848634013" sldId="354"/>
        </pc:sldMkLst>
      </pc:sldChg>
      <pc:sldChg chg="modNotesTx">
        <pc:chgData name="Amy Walduck" userId="3e45b68b-8b7a-41c5-9daf-d2815ec9a56c" providerId="ADAL" clId="{83F450B7-F55E-4EE1-A851-425E63EBBFC5}" dt="2023-03-14T05:24:21.891" v="907" actId="6549"/>
        <pc:sldMkLst>
          <pc:docMk/>
          <pc:sldMk cId="2384670844" sldId="355"/>
        </pc:sldMkLst>
      </pc:sldChg>
      <pc:sldChg chg="del">
        <pc:chgData name="Amy Walduck" userId="3e45b68b-8b7a-41c5-9daf-d2815ec9a56c" providerId="ADAL" clId="{83F450B7-F55E-4EE1-A851-425E63EBBFC5}" dt="2023-03-14T05:30:37.119" v="913" actId="47"/>
        <pc:sldMkLst>
          <pc:docMk/>
          <pc:sldMk cId="3980431675" sldId="356"/>
        </pc:sldMkLst>
      </pc:sldChg>
      <pc:sldChg chg="modSp del mod ord">
        <pc:chgData name="Amy Walduck" userId="3e45b68b-8b7a-41c5-9daf-d2815ec9a56c" providerId="ADAL" clId="{83F450B7-F55E-4EE1-A851-425E63EBBFC5}" dt="2023-03-14T05:30:37.119" v="913" actId="47"/>
        <pc:sldMkLst>
          <pc:docMk/>
          <pc:sldMk cId="1647149644" sldId="357"/>
        </pc:sldMkLst>
        <pc:picChg chg="mod">
          <ac:chgData name="Amy Walduck" userId="3e45b68b-8b7a-41c5-9daf-d2815ec9a56c" providerId="ADAL" clId="{83F450B7-F55E-4EE1-A851-425E63EBBFC5}" dt="2023-03-13T04:57:50.181" v="439" actId="1038"/>
          <ac:picMkLst>
            <pc:docMk/>
            <pc:sldMk cId="1647149644" sldId="357"/>
            <ac:picMk id="3" creationId="{8FDE4030-BB5A-E559-2CBC-6856C6551C70}"/>
          </ac:picMkLst>
        </pc:picChg>
        <pc:picChg chg="mod">
          <ac:chgData name="Amy Walduck" userId="3e45b68b-8b7a-41c5-9daf-d2815ec9a56c" providerId="ADAL" clId="{83F450B7-F55E-4EE1-A851-425E63EBBFC5}" dt="2023-03-13T04:57:19.421" v="428" actId="1035"/>
          <ac:picMkLst>
            <pc:docMk/>
            <pc:sldMk cId="1647149644" sldId="357"/>
            <ac:picMk id="5" creationId="{AC113889-61BB-0A44-7604-F28A19903A7B}"/>
          </ac:picMkLst>
        </pc:picChg>
      </pc:sldChg>
      <pc:sldChg chg="del ord">
        <pc:chgData name="Amy Walduck" userId="3e45b68b-8b7a-41c5-9daf-d2815ec9a56c" providerId="ADAL" clId="{83F450B7-F55E-4EE1-A851-425E63EBBFC5}" dt="2023-03-14T05:30:37.119" v="913" actId="47"/>
        <pc:sldMkLst>
          <pc:docMk/>
          <pc:sldMk cId="936506919" sldId="358"/>
        </pc:sldMkLst>
      </pc:sldChg>
      <pc:sldChg chg="modSp mod modNotesTx">
        <pc:chgData name="Amy Walduck" userId="3e45b68b-8b7a-41c5-9daf-d2815ec9a56c" providerId="ADAL" clId="{83F450B7-F55E-4EE1-A851-425E63EBBFC5}" dt="2023-03-14T05:24:04.211" v="903" actId="6549"/>
        <pc:sldMkLst>
          <pc:docMk/>
          <pc:sldMk cId="3912676409" sldId="359"/>
        </pc:sldMkLst>
        <pc:picChg chg="mod">
          <ac:chgData name="Amy Walduck" userId="3e45b68b-8b7a-41c5-9daf-d2815ec9a56c" providerId="ADAL" clId="{83F450B7-F55E-4EE1-A851-425E63EBBFC5}" dt="2023-03-14T02:34:08.861" v="526" actId="1037"/>
          <ac:picMkLst>
            <pc:docMk/>
            <pc:sldMk cId="3912676409" sldId="359"/>
            <ac:picMk id="9" creationId="{3D14B64A-82A6-533C-FCA5-F494C42D1F4A}"/>
          </ac:picMkLst>
        </pc:picChg>
      </pc:sldChg>
      <pc:sldChg chg="modNotesTx">
        <pc:chgData name="Amy Walduck" userId="3e45b68b-8b7a-41c5-9daf-d2815ec9a56c" providerId="ADAL" clId="{83F450B7-F55E-4EE1-A851-425E63EBBFC5}" dt="2023-03-14T05:23:17.270" v="897" actId="6549"/>
        <pc:sldMkLst>
          <pc:docMk/>
          <pc:sldMk cId="1832202679" sldId="360"/>
        </pc:sldMkLst>
      </pc:sldChg>
      <pc:sldChg chg="modNotesTx">
        <pc:chgData name="Amy Walduck" userId="3e45b68b-8b7a-41c5-9daf-d2815ec9a56c" providerId="ADAL" clId="{83F450B7-F55E-4EE1-A851-425E63EBBFC5}" dt="2023-03-14T05:23:39.070" v="899" actId="6549"/>
        <pc:sldMkLst>
          <pc:docMk/>
          <pc:sldMk cId="3836435046" sldId="361"/>
        </pc:sldMkLst>
      </pc:sldChg>
      <pc:sldChg chg="del ord">
        <pc:chgData name="Amy Walduck" userId="3e45b68b-8b7a-41c5-9daf-d2815ec9a56c" providerId="ADAL" clId="{83F450B7-F55E-4EE1-A851-425E63EBBFC5}" dt="2023-03-14T05:30:37.119" v="913" actId="47"/>
        <pc:sldMkLst>
          <pc:docMk/>
          <pc:sldMk cId="3004818768" sldId="363"/>
        </pc:sldMkLst>
      </pc:sldChg>
      <pc:sldChg chg="modNotesTx">
        <pc:chgData name="Amy Walduck" userId="3e45b68b-8b7a-41c5-9daf-d2815ec9a56c" providerId="ADAL" clId="{83F450B7-F55E-4EE1-A851-425E63EBBFC5}" dt="2023-03-14T05:23:34.407" v="898" actId="6549"/>
        <pc:sldMkLst>
          <pc:docMk/>
          <pc:sldMk cId="579870452" sldId="364"/>
        </pc:sldMkLst>
      </pc:sldChg>
      <pc:sldChg chg="addSp delSp modSp mod ord modNotesTx">
        <pc:chgData name="Amy Walduck" userId="3e45b68b-8b7a-41c5-9daf-d2815ec9a56c" providerId="ADAL" clId="{83F450B7-F55E-4EE1-A851-425E63EBBFC5}" dt="2023-03-14T07:02:55.745" v="1112" actId="20577"/>
        <pc:sldMkLst>
          <pc:docMk/>
          <pc:sldMk cId="2085129840" sldId="365"/>
        </pc:sldMkLst>
        <pc:spChg chg="del mod">
          <ac:chgData name="Amy Walduck" userId="3e45b68b-8b7a-41c5-9daf-d2815ec9a56c" providerId="ADAL" clId="{83F450B7-F55E-4EE1-A851-425E63EBBFC5}" dt="2023-03-14T02:06:25.912" v="492"/>
          <ac:spMkLst>
            <pc:docMk/>
            <pc:sldMk cId="2085129840" sldId="365"/>
            <ac:spMk id="7" creationId="{228ECA4B-B1FB-4BD2-80A0-FF91A5332456}"/>
          </ac:spMkLst>
        </pc:spChg>
        <pc:spChg chg="del mod">
          <ac:chgData name="Amy Walduck" userId="3e45b68b-8b7a-41c5-9daf-d2815ec9a56c" providerId="ADAL" clId="{83F450B7-F55E-4EE1-A851-425E63EBBFC5}" dt="2023-03-14T07:02:29.863" v="1086" actId="478"/>
          <ac:spMkLst>
            <pc:docMk/>
            <pc:sldMk cId="2085129840" sldId="365"/>
            <ac:spMk id="8" creationId="{072FCD46-863F-446D-A7F2-9335AD256C63}"/>
          </ac:spMkLst>
        </pc:spChg>
        <pc:spChg chg="add mod">
          <ac:chgData name="Amy Walduck" userId="3e45b68b-8b7a-41c5-9daf-d2815ec9a56c" providerId="ADAL" clId="{83F450B7-F55E-4EE1-A851-425E63EBBFC5}" dt="2023-03-14T07:02:37.816" v="1088"/>
          <ac:spMkLst>
            <pc:docMk/>
            <pc:sldMk cId="2085129840" sldId="365"/>
            <ac:spMk id="11" creationId="{E55F2A12-377E-3376-27BB-A4C5C936387E}"/>
          </ac:spMkLst>
        </pc:spChg>
        <pc:spChg chg="add mod">
          <ac:chgData name="Amy Walduck" userId="3e45b68b-8b7a-41c5-9daf-d2815ec9a56c" providerId="ADAL" clId="{83F450B7-F55E-4EE1-A851-425E63EBBFC5}" dt="2023-03-14T07:02:37.816" v="1088"/>
          <ac:spMkLst>
            <pc:docMk/>
            <pc:sldMk cId="2085129840" sldId="365"/>
            <ac:spMk id="12" creationId="{AD31458F-A01F-AA25-F91C-8B98D97ED0D3}"/>
          </ac:spMkLst>
        </pc:spChg>
        <pc:picChg chg="add del mod">
          <ac:chgData name="Amy Walduck" userId="3e45b68b-8b7a-41c5-9daf-d2815ec9a56c" providerId="ADAL" clId="{83F450B7-F55E-4EE1-A851-425E63EBBFC5}" dt="2023-03-14T07:02:32.202" v="1087" actId="478"/>
          <ac:picMkLst>
            <pc:docMk/>
            <pc:sldMk cId="2085129840" sldId="365"/>
            <ac:picMk id="3" creationId="{2140069E-BD32-D39E-E79D-937E0F67CEAB}"/>
          </ac:picMkLst>
        </pc:picChg>
        <pc:picChg chg="add del mod">
          <ac:chgData name="Amy Walduck" userId="3e45b68b-8b7a-41c5-9daf-d2815ec9a56c" providerId="ADAL" clId="{83F450B7-F55E-4EE1-A851-425E63EBBFC5}" dt="2023-03-14T07:02:28.260" v="1084" actId="478"/>
          <ac:picMkLst>
            <pc:docMk/>
            <pc:sldMk cId="2085129840" sldId="365"/>
            <ac:picMk id="4" creationId="{FD9CC10D-B70B-7A9B-7D06-0FD24C8EFDB5}"/>
          </ac:picMkLst>
        </pc:picChg>
        <pc:picChg chg="add del mod ord modCrop">
          <ac:chgData name="Amy Walduck" userId="3e45b68b-8b7a-41c5-9daf-d2815ec9a56c" providerId="ADAL" clId="{83F450B7-F55E-4EE1-A851-425E63EBBFC5}" dt="2023-03-14T07:02:27.157" v="1082" actId="478"/>
          <ac:picMkLst>
            <pc:docMk/>
            <pc:sldMk cId="2085129840" sldId="365"/>
            <ac:picMk id="5" creationId="{B10BD8BA-94E7-558B-F602-33DB90497566}"/>
          </ac:picMkLst>
        </pc:picChg>
        <pc:picChg chg="add del mod ord modCrop">
          <ac:chgData name="Amy Walduck" userId="3e45b68b-8b7a-41c5-9daf-d2815ec9a56c" providerId="ADAL" clId="{83F450B7-F55E-4EE1-A851-425E63EBBFC5}" dt="2023-03-14T05:59:03.966" v="914" actId="478"/>
          <ac:picMkLst>
            <pc:docMk/>
            <pc:sldMk cId="2085129840" sldId="365"/>
            <ac:picMk id="6" creationId="{DC4721C4-3530-2D6B-CDAC-B8AE884A0229}"/>
          </ac:picMkLst>
        </pc:picChg>
        <pc:picChg chg="add del mod ord modCrop">
          <ac:chgData name="Amy Walduck" userId="3e45b68b-8b7a-41c5-9daf-d2815ec9a56c" providerId="ADAL" clId="{83F450B7-F55E-4EE1-A851-425E63EBBFC5}" dt="2023-03-14T07:02:27.727" v="1083" actId="478"/>
          <ac:picMkLst>
            <pc:docMk/>
            <pc:sldMk cId="2085129840" sldId="365"/>
            <ac:picMk id="9" creationId="{8FF62B6C-E884-4A31-5260-E7A968D46E85}"/>
          </ac:picMkLst>
        </pc:picChg>
        <pc:picChg chg="add del mod modCrop">
          <ac:chgData name="Amy Walduck" userId="3e45b68b-8b7a-41c5-9daf-d2815ec9a56c" providerId="ADAL" clId="{83F450B7-F55E-4EE1-A851-425E63EBBFC5}" dt="2023-03-14T05:59:04.536" v="915" actId="478"/>
          <ac:picMkLst>
            <pc:docMk/>
            <pc:sldMk cId="2085129840" sldId="365"/>
            <ac:picMk id="10" creationId="{D2C23557-177F-EC10-0D33-99A112E22DA3}"/>
          </ac:picMkLst>
        </pc:picChg>
      </pc:sldChg>
      <pc:sldChg chg="modNotesTx">
        <pc:chgData name="Amy Walduck" userId="3e45b68b-8b7a-41c5-9daf-d2815ec9a56c" providerId="ADAL" clId="{83F450B7-F55E-4EE1-A851-425E63EBBFC5}" dt="2023-03-14T05:24:14.091" v="905" actId="6549"/>
        <pc:sldMkLst>
          <pc:docMk/>
          <pc:sldMk cId="264852224" sldId="366"/>
        </pc:sldMkLst>
      </pc:sldChg>
      <pc:sldChg chg="del">
        <pc:chgData name="Amy Walduck" userId="3e45b68b-8b7a-41c5-9daf-d2815ec9a56c" providerId="ADAL" clId="{83F450B7-F55E-4EE1-A851-425E63EBBFC5}" dt="2023-03-14T07:02:02.363" v="1080" actId="47"/>
        <pc:sldMkLst>
          <pc:docMk/>
          <pc:sldMk cId="2468201118" sldId="367"/>
        </pc:sldMkLst>
      </pc:sldChg>
      <pc:sldChg chg="modSp mod modNotesTx">
        <pc:chgData name="Amy Walduck" userId="3e45b68b-8b7a-41c5-9daf-d2815ec9a56c" providerId="ADAL" clId="{83F450B7-F55E-4EE1-A851-425E63EBBFC5}" dt="2023-03-14T05:24:17.516" v="906" actId="6549"/>
        <pc:sldMkLst>
          <pc:docMk/>
          <pc:sldMk cId="2121044598" sldId="368"/>
        </pc:sldMkLst>
        <pc:spChg chg="mod">
          <ac:chgData name="Amy Walduck" userId="3e45b68b-8b7a-41c5-9daf-d2815ec9a56c" providerId="ADAL" clId="{83F450B7-F55E-4EE1-A851-425E63EBBFC5}" dt="2023-03-13T03:11:04.050" v="265" actId="20577"/>
          <ac:spMkLst>
            <pc:docMk/>
            <pc:sldMk cId="2121044598" sldId="368"/>
            <ac:spMk id="2" creationId="{05CAFBCC-1349-BA68-35D2-1D0B07FECFF1}"/>
          </ac:spMkLst>
        </pc:spChg>
      </pc:sldChg>
      <pc:sldChg chg="del ord">
        <pc:chgData name="Amy Walduck" userId="3e45b68b-8b7a-41c5-9daf-d2815ec9a56c" providerId="ADAL" clId="{83F450B7-F55E-4EE1-A851-425E63EBBFC5}" dt="2023-03-14T05:30:37.119" v="913" actId="47"/>
        <pc:sldMkLst>
          <pc:docMk/>
          <pc:sldMk cId="114927885" sldId="370"/>
        </pc:sldMkLst>
      </pc:sldChg>
      <pc:sldChg chg="del ord">
        <pc:chgData name="Amy Walduck" userId="3e45b68b-8b7a-41c5-9daf-d2815ec9a56c" providerId="ADAL" clId="{83F450B7-F55E-4EE1-A851-425E63EBBFC5}" dt="2023-03-14T05:30:37.119" v="913" actId="47"/>
        <pc:sldMkLst>
          <pc:docMk/>
          <pc:sldMk cId="2311826114" sldId="372"/>
        </pc:sldMkLst>
      </pc:sldChg>
      <pc:sldChg chg="modSp add mod modNotesTx">
        <pc:chgData name="Amy Walduck" userId="3e45b68b-8b7a-41c5-9daf-d2815ec9a56c" providerId="ADAL" clId="{83F450B7-F55E-4EE1-A851-425E63EBBFC5}" dt="2023-03-13T04:54:34.147" v="416" actId="20577"/>
        <pc:sldMkLst>
          <pc:docMk/>
          <pc:sldMk cId="2149697537" sldId="373"/>
        </pc:sldMkLst>
        <pc:spChg chg="mod">
          <ac:chgData name="Amy Walduck" userId="3e45b68b-8b7a-41c5-9daf-d2815ec9a56c" providerId="ADAL" clId="{83F450B7-F55E-4EE1-A851-425E63EBBFC5}" dt="2023-03-13T04:54:34.147" v="416" actId="20577"/>
          <ac:spMkLst>
            <pc:docMk/>
            <pc:sldMk cId="2149697537" sldId="373"/>
            <ac:spMk id="9" creationId="{78545DA8-D586-9542-9FFA-B2026D0F06BB}"/>
          </ac:spMkLst>
        </pc:spChg>
      </pc:sldChg>
      <pc:sldChg chg="del">
        <pc:chgData name="Amy Walduck" userId="3e45b68b-8b7a-41c5-9daf-d2815ec9a56c" providerId="ADAL" clId="{83F450B7-F55E-4EE1-A851-425E63EBBFC5}" dt="2023-03-14T02:32:50.810" v="501" actId="2696"/>
        <pc:sldMkLst>
          <pc:docMk/>
          <pc:sldMk cId="153264375" sldId="374"/>
        </pc:sldMkLst>
      </pc:sldChg>
      <pc:sldChg chg="add del setBg">
        <pc:chgData name="Amy Walduck" userId="3e45b68b-8b7a-41c5-9daf-d2815ec9a56c" providerId="ADAL" clId="{83F450B7-F55E-4EE1-A851-425E63EBBFC5}" dt="2023-03-13T03:22:57.804" v="287" actId="2696"/>
        <pc:sldMkLst>
          <pc:docMk/>
          <pc:sldMk cId="1838507036" sldId="374"/>
        </pc:sldMkLst>
      </pc:sldChg>
      <pc:sldChg chg="add del ord">
        <pc:chgData name="Amy Walduck" userId="3e45b68b-8b7a-41c5-9daf-d2815ec9a56c" providerId="ADAL" clId="{83F450B7-F55E-4EE1-A851-425E63EBBFC5}" dt="2023-03-14T05:22:12.487" v="887" actId="2696"/>
        <pc:sldMkLst>
          <pc:docMk/>
          <pc:sldMk cId="2468040994" sldId="374"/>
        </pc:sldMkLst>
      </pc:sldChg>
      <pc:sldChg chg="add">
        <pc:chgData name="Amy Walduck" userId="3e45b68b-8b7a-41c5-9daf-d2815ec9a56c" providerId="ADAL" clId="{83F450B7-F55E-4EE1-A851-425E63EBBFC5}" dt="2023-03-14T07:01:45.012" v="1074" actId="2890"/>
        <pc:sldMkLst>
          <pc:docMk/>
          <pc:sldMk cId="4026026222" sldId="374"/>
        </pc:sldMkLst>
      </pc:sldChg>
      <pc:sldChg chg="add">
        <pc:chgData name="Amy Walduck" userId="3e45b68b-8b7a-41c5-9daf-d2815ec9a56c" providerId="ADAL" clId="{83F450B7-F55E-4EE1-A851-425E63EBBFC5}" dt="2023-03-14T07:02:22.296" v="1081" actId="2890"/>
        <pc:sldMkLst>
          <pc:docMk/>
          <pc:sldMk cId="2289889190" sldId="375"/>
        </pc:sldMkLst>
      </pc:sldChg>
    </pc:docChg>
  </pc:docChgLst>
  <pc:docChgLst>
    <pc:chgData name="Amy Walduck" userId="3e45b68b-8b7a-41c5-9daf-d2815ec9a56c" providerId="ADAL" clId="{78808A3D-CE0F-4282-AE5F-1741BAD5C0B3}"/>
    <pc:docChg chg="undo redo custSel addSld delSld modSld sldOrd">
      <pc:chgData name="Amy Walduck" userId="3e45b68b-8b7a-41c5-9daf-d2815ec9a56c" providerId="ADAL" clId="{78808A3D-CE0F-4282-AE5F-1741BAD5C0B3}" dt="2023-03-10T08:01:41.358" v="9947" actId="20577"/>
      <pc:docMkLst>
        <pc:docMk/>
      </pc:docMkLst>
      <pc:sldChg chg="modSp mod">
        <pc:chgData name="Amy Walduck" userId="3e45b68b-8b7a-41c5-9daf-d2815ec9a56c" providerId="ADAL" clId="{78808A3D-CE0F-4282-AE5F-1741BAD5C0B3}" dt="2023-03-10T05:10:47.384" v="7587" actId="20577"/>
        <pc:sldMkLst>
          <pc:docMk/>
          <pc:sldMk cId="1163994860" sldId="263"/>
        </pc:sldMkLst>
        <pc:spChg chg="mod">
          <ac:chgData name="Amy Walduck" userId="3e45b68b-8b7a-41c5-9daf-d2815ec9a56c" providerId="ADAL" clId="{78808A3D-CE0F-4282-AE5F-1741BAD5C0B3}" dt="2023-03-10T05:10:47.384" v="7587" actId="20577"/>
          <ac:spMkLst>
            <pc:docMk/>
            <pc:sldMk cId="1163994860" sldId="263"/>
            <ac:spMk id="7" creationId="{228ECA4B-B1FB-4BD2-80A0-FF91A5332456}"/>
          </ac:spMkLst>
        </pc:spChg>
      </pc:sldChg>
      <pc:sldChg chg="addSp delSp modSp mod ord modNotesTx">
        <pc:chgData name="Amy Walduck" userId="3e45b68b-8b7a-41c5-9daf-d2815ec9a56c" providerId="ADAL" clId="{78808A3D-CE0F-4282-AE5F-1741BAD5C0B3}" dt="2023-03-10T07:41:45.862" v="9797" actId="6549"/>
        <pc:sldMkLst>
          <pc:docMk/>
          <pc:sldMk cId="3028804665" sldId="276"/>
        </pc:sldMkLst>
        <pc:spChg chg="add del mod">
          <ac:chgData name="Amy Walduck" userId="3e45b68b-8b7a-41c5-9daf-d2815ec9a56c" providerId="ADAL" clId="{78808A3D-CE0F-4282-AE5F-1741BAD5C0B3}" dt="2023-03-10T05:15:46.874" v="7722" actId="11529"/>
          <ac:spMkLst>
            <pc:docMk/>
            <pc:sldMk cId="3028804665" sldId="276"/>
            <ac:spMk id="2" creationId="{7AB7832C-B5F0-FB8A-BDFC-573DEB2A052A}"/>
          </ac:spMkLst>
        </pc:spChg>
        <pc:spChg chg="add del mod">
          <ac:chgData name="Amy Walduck" userId="3e45b68b-8b7a-41c5-9daf-d2815ec9a56c" providerId="ADAL" clId="{78808A3D-CE0F-4282-AE5F-1741BAD5C0B3}" dt="2023-03-10T05:16:07.174" v="7725" actId="478"/>
          <ac:spMkLst>
            <pc:docMk/>
            <pc:sldMk cId="3028804665" sldId="276"/>
            <ac:spMk id="3" creationId="{3D75902C-0196-AA2B-C14F-7B1C7C46B364}"/>
          </ac:spMkLst>
        </pc:spChg>
        <pc:spChg chg="add del mod">
          <ac:chgData name="Amy Walduck" userId="3e45b68b-8b7a-41c5-9daf-d2815ec9a56c" providerId="ADAL" clId="{78808A3D-CE0F-4282-AE5F-1741BAD5C0B3}" dt="2023-03-10T05:27:03.033" v="7800" actId="478"/>
          <ac:spMkLst>
            <pc:docMk/>
            <pc:sldMk cId="3028804665" sldId="276"/>
            <ac:spMk id="5" creationId="{F31EDFD1-E17A-118D-8D51-31D797D639AE}"/>
          </ac:spMkLst>
        </pc:spChg>
        <pc:spChg chg="mod">
          <ac:chgData name="Amy Walduck" userId="3e45b68b-8b7a-41c5-9daf-d2815ec9a56c" providerId="ADAL" clId="{78808A3D-CE0F-4282-AE5F-1741BAD5C0B3}" dt="2023-03-08T02:19:38.282" v="563" actId="20577"/>
          <ac:spMkLst>
            <pc:docMk/>
            <pc:sldMk cId="3028804665" sldId="276"/>
            <ac:spMk id="6" creationId="{7C416958-6755-B94F-B735-7D93F4AADFDE}"/>
          </ac:spMkLst>
        </pc:spChg>
        <pc:spChg chg="mod">
          <ac:chgData name="Amy Walduck" userId="3e45b68b-8b7a-41c5-9daf-d2815ec9a56c" providerId="ADAL" clId="{78808A3D-CE0F-4282-AE5F-1741BAD5C0B3}" dt="2023-03-08T02:20:20.588" v="612" actId="20577"/>
          <ac:spMkLst>
            <pc:docMk/>
            <pc:sldMk cId="3028804665" sldId="276"/>
            <ac:spMk id="9" creationId="{78545DA8-D586-9542-9FFA-B2026D0F06BB}"/>
          </ac:spMkLst>
        </pc:spChg>
        <pc:picChg chg="del">
          <ac:chgData name="Amy Walduck" userId="3e45b68b-8b7a-41c5-9daf-d2815ec9a56c" providerId="ADAL" clId="{78808A3D-CE0F-4282-AE5F-1741BAD5C0B3}" dt="2023-03-08T02:15:35.334" v="474" actId="478"/>
          <ac:picMkLst>
            <pc:docMk/>
            <pc:sldMk cId="3028804665" sldId="276"/>
            <ac:picMk id="3" creationId="{B0346FF6-988B-684D-B283-B8AF937426EC}"/>
          </ac:picMkLst>
        </pc:picChg>
        <pc:picChg chg="add mod modCrop">
          <ac:chgData name="Amy Walduck" userId="3e45b68b-8b7a-41c5-9daf-d2815ec9a56c" providerId="ADAL" clId="{78808A3D-CE0F-4282-AE5F-1741BAD5C0B3}" dt="2023-03-08T04:50:12.349" v="1435" actId="1035"/>
          <ac:picMkLst>
            <pc:docMk/>
            <pc:sldMk cId="3028804665" sldId="276"/>
            <ac:picMk id="4" creationId="{87BAE712-3EFF-327B-03D8-CCD847AB9450}"/>
          </ac:picMkLst>
        </pc:picChg>
      </pc:sldChg>
      <pc:sldChg chg="ord">
        <pc:chgData name="Amy Walduck" userId="3e45b68b-8b7a-41c5-9daf-d2815ec9a56c" providerId="ADAL" clId="{78808A3D-CE0F-4282-AE5F-1741BAD5C0B3}" dt="2023-03-10T05:03:51.596" v="7443"/>
        <pc:sldMkLst>
          <pc:docMk/>
          <pc:sldMk cId="4254448328" sldId="291"/>
        </pc:sldMkLst>
      </pc:sldChg>
      <pc:sldChg chg="modSp mod">
        <pc:chgData name="Amy Walduck" userId="3e45b68b-8b7a-41c5-9daf-d2815ec9a56c" providerId="ADAL" clId="{78808A3D-CE0F-4282-AE5F-1741BAD5C0B3}" dt="2023-03-08T07:01:00.680" v="3042" actId="14100"/>
        <pc:sldMkLst>
          <pc:docMk/>
          <pc:sldMk cId="2814779781" sldId="295"/>
        </pc:sldMkLst>
        <pc:picChg chg="mod">
          <ac:chgData name="Amy Walduck" userId="3e45b68b-8b7a-41c5-9daf-d2815ec9a56c" providerId="ADAL" clId="{78808A3D-CE0F-4282-AE5F-1741BAD5C0B3}" dt="2023-03-08T07:01:00.680" v="3042" actId="14100"/>
          <ac:picMkLst>
            <pc:docMk/>
            <pc:sldMk cId="2814779781" sldId="295"/>
            <ac:picMk id="3" creationId="{7910F85A-6894-C34F-9037-E2687ED0E182}"/>
          </ac:picMkLst>
        </pc:picChg>
      </pc:sldChg>
      <pc:sldChg chg="addSp modSp mod">
        <pc:chgData name="Amy Walduck" userId="3e45b68b-8b7a-41c5-9daf-d2815ec9a56c" providerId="ADAL" clId="{78808A3D-CE0F-4282-AE5F-1741BAD5C0B3}" dt="2023-03-10T05:19:39.288" v="7747" actId="14100"/>
        <pc:sldMkLst>
          <pc:docMk/>
          <pc:sldMk cId="585592795" sldId="296"/>
        </pc:sldMkLst>
        <pc:spChg chg="add mod">
          <ac:chgData name="Amy Walduck" userId="3e45b68b-8b7a-41c5-9daf-d2815ec9a56c" providerId="ADAL" clId="{78808A3D-CE0F-4282-AE5F-1741BAD5C0B3}" dt="2023-03-10T05:19:31.857" v="7746"/>
          <ac:spMkLst>
            <pc:docMk/>
            <pc:sldMk cId="585592795" sldId="296"/>
            <ac:spMk id="2" creationId="{5CF8545A-C26B-5E5D-DECA-44236CC117AA}"/>
          </ac:spMkLst>
        </pc:spChg>
        <pc:picChg chg="mod">
          <ac:chgData name="Amy Walduck" userId="3e45b68b-8b7a-41c5-9daf-d2815ec9a56c" providerId="ADAL" clId="{78808A3D-CE0F-4282-AE5F-1741BAD5C0B3}" dt="2023-03-10T05:19:39.288" v="7747" actId="14100"/>
          <ac:picMkLst>
            <pc:docMk/>
            <pc:sldMk cId="585592795" sldId="296"/>
            <ac:picMk id="5" creationId="{95CCC2AE-3B66-5246-9A51-290E84E9665D}"/>
          </ac:picMkLst>
        </pc:picChg>
      </pc:sldChg>
      <pc:sldChg chg="delSp mod modNotesTx">
        <pc:chgData name="Amy Walduck" userId="3e45b68b-8b7a-41c5-9daf-d2815ec9a56c" providerId="ADAL" clId="{78808A3D-CE0F-4282-AE5F-1741BAD5C0B3}" dt="2023-03-10T05:20:21.157" v="7758" actId="478"/>
        <pc:sldMkLst>
          <pc:docMk/>
          <pc:sldMk cId="3526253493" sldId="299"/>
        </pc:sldMkLst>
        <pc:spChg chg="del">
          <ac:chgData name="Amy Walduck" userId="3e45b68b-8b7a-41c5-9daf-d2815ec9a56c" providerId="ADAL" clId="{78808A3D-CE0F-4282-AE5F-1741BAD5C0B3}" dt="2023-03-10T05:20:21.157" v="7758" actId="478"/>
          <ac:spMkLst>
            <pc:docMk/>
            <pc:sldMk cId="3526253493" sldId="299"/>
            <ac:spMk id="4" creationId="{F1710C27-B511-C445-AEB3-CBE9559C15FB}"/>
          </ac:spMkLst>
        </pc:spChg>
      </pc:sldChg>
      <pc:sldChg chg="modSp mod ord">
        <pc:chgData name="Amy Walduck" userId="3e45b68b-8b7a-41c5-9daf-d2815ec9a56c" providerId="ADAL" clId="{78808A3D-CE0F-4282-AE5F-1741BAD5C0B3}" dt="2023-03-10T07:34:59.650" v="9788" actId="20577"/>
        <pc:sldMkLst>
          <pc:docMk/>
          <pc:sldMk cId="1937329991" sldId="302"/>
        </pc:sldMkLst>
        <pc:spChg chg="mod">
          <ac:chgData name="Amy Walduck" userId="3e45b68b-8b7a-41c5-9daf-d2815ec9a56c" providerId="ADAL" clId="{78808A3D-CE0F-4282-AE5F-1741BAD5C0B3}" dt="2023-03-10T04:21:12.253" v="6478" actId="114"/>
          <ac:spMkLst>
            <pc:docMk/>
            <pc:sldMk cId="1937329991" sldId="302"/>
            <ac:spMk id="7" creationId="{228ECA4B-B1FB-4BD2-80A0-FF91A5332456}"/>
          </ac:spMkLst>
        </pc:spChg>
        <pc:spChg chg="mod">
          <ac:chgData name="Amy Walduck" userId="3e45b68b-8b7a-41c5-9daf-d2815ec9a56c" providerId="ADAL" clId="{78808A3D-CE0F-4282-AE5F-1741BAD5C0B3}" dt="2023-03-10T07:34:59.650" v="9788" actId="20577"/>
          <ac:spMkLst>
            <pc:docMk/>
            <pc:sldMk cId="1937329991" sldId="302"/>
            <ac:spMk id="8" creationId="{072FCD46-863F-446D-A7F2-9335AD256C63}"/>
          </ac:spMkLst>
        </pc:spChg>
      </pc:sldChg>
      <pc:sldChg chg="addSp delSp modSp ord modNotesTx">
        <pc:chgData name="Amy Walduck" userId="3e45b68b-8b7a-41c5-9daf-d2815ec9a56c" providerId="ADAL" clId="{78808A3D-CE0F-4282-AE5F-1741BAD5C0B3}" dt="2023-03-10T05:14:25.715" v="7699" actId="20577"/>
        <pc:sldMkLst>
          <pc:docMk/>
          <pc:sldMk cId="718921806" sldId="303"/>
        </pc:sldMkLst>
        <pc:spChg chg="add del mod">
          <ac:chgData name="Amy Walduck" userId="3e45b68b-8b7a-41c5-9daf-d2815ec9a56c" providerId="ADAL" clId="{78808A3D-CE0F-4282-AE5F-1741BAD5C0B3}" dt="2023-03-10T05:08:35.224" v="7467"/>
          <ac:spMkLst>
            <pc:docMk/>
            <pc:sldMk cId="718921806" sldId="303"/>
            <ac:spMk id="2" creationId="{82DCBFBB-0DE6-0FD7-E342-ECB6679CC132}"/>
          </ac:spMkLst>
        </pc:spChg>
        <pc:spChg chg="add del mod">
          <ac:chgData name="Amy Walduck" userId="3e45b68b-8b7a-41c5-9daf-d2815ec9a56c" providerId="ADAL" clId="{78808A3D-CE0F-4282-AE5F-1741BAD5C0B3}" dt="2023-03-10T05:08:35.224" v="7467"/>
          <ac:spMkLst>
            <pc:docMk/>
            <pc:sldMk cId="718921806" sldId="303"/>
            <ac:spMk id="4" creationId="{5B72C615-F366-64F5-DC8E-1347883D8D14}"/>
          </ac:spMkLst>
        </pc:spChg>
        <pc:picChg chg="add del mod">
          <ac:chgData name="Amy Walduck" userId="3e45b68b-8b7a-41c5-9daf-d2815ec9a56c" providerId="ADAL" clId="{78808A3D-CE0F-4282-AE5F-1741BAD5C0B3}" dt="2023-03-10T05:08:35.224" v="7467"/>
          <ac:picMkLst>
            <pc:docMk/>
            <pc:sldMk cId="718921806" sldId="303"/>
            <ac:picMk id="5" creationId="{0B0D31D7-59DD-63C3-3B4D-05F7E44FC2FB}"/>
          </ac:picMkLst>
        </pc:picChg>
      </pc:sldChg>
      <pc:sldChg chg="del">
        <pc:chgData name="Amy Walduck" userId="3e45b68b-8b7a-41c5-9daf-d2815ec9a56c" providerId="ADAL" clId="{78808A3D-CE0F-4282-AE5F-1741BAD5C0B3}" dt="2023-03-08T08:00:29.312" v="3828" actId="47"/>
        <pc:sldMkLst>
          <pc:docMk/>
          <pc:sldMk cId="2127670288" sldId="305"/>
        </pc:sldMkLst>
      </pc:sldChg>
      <pc:sldChg chg="addSp delSp modSp mod">
        <pc:chgData name="Amy Walduck" userId="3e45b68b-8b7a-41c5-9daf-d2815ec9a56c" providerId="ADAL" clId="{78808A3D-CE0F-4282-AE5F-1741BAD5C0B3}" dt="2023-03-10T05:29:37.229" v="7816" actId="1035"/>
        <pc:sldMkLst>
          <pc:docMk/>
          <pc:sldMk cId="2010319989" sldId="306"/>
        </pc:sldMkLst>
        <pc:spChg chg="add del mod">
          <ac:chgData name="Amy Walduck" userId="3e45b68b-8b7a-41c5-9daf-d2815ec9a56c" providerId="ADAL" clId="{78808A3D-CE0F-4282-AE5F-1741BAD5C0B3}" dt="2023-03-10T05:19:25.866" v="7744"/>
          <ac:spMkLst>
            <pc:docMk/>
            <pc:sldMk cId="2010319989" sldId="306"/>
            <ac:spMk id="2" creationId="{E79D5F16-003A-36E8-9F1D-4D4D9CB7B9BF}"/>
          </ac:spMkLst>
        </pc:spChg>
        <pc:spChg chg="mod">
          <ac:chgData name="Amy Walduck" userId="3e45b68b-8b7a-41c5-9daf-d2815ec9a56c" providerId="ADAL" clId="{78808A3D-CE0F-4282-AE5F-1741BAD5C0B3}" dt="2023-03-10T05:29:37.229" v="7816" actId="1035"/>
          <ac:spMkLst>
            <pc:docMk/>
            <pc:sldMk cId="2010319989" sldId="306"/>
            <ac:spMk id="4" creationId="{225FC5BA-8A8C-2244-BD54-3C70A63D6265}"/>
          </ac:spMkLst>
        </pc:spChg>
        <pc:spChg chg="add mod">
          <ac:chgData name="Amy Walduck" userId="3e45b68b-8b7a-41c5-9daf-d2815ec9a56c" providerId="ADAL" clId="{78808A3D-CE0F-4282-AE5F-1741BAD5C0B3}" dt="2023-03-10T05:19:27.262" v="7745"/>
          <ac:spMkLst>
            <pc:docMk/>
            <pc:sldMk cId="2010319989" sldId="306"/>
            <ac:spMk id="5" creationId="{B49C4640-AFC6-8BAC-B03C-CB7032D53783}"/>
          </ac:spMkLst>
        </pc:spChg>
      </pc:sldChg>
      <pc:sldChg chg="addSp delSp modSp del mod ord">
        <pc:chgData name="Amy Walduck" userId="3e45b68b-8b7a-41c5-9daf-d2815ec9a56c" providerId="ADAL" clId="{78808A3D-CE0F-4282-AE5F-1741BAD5C0B3}" dt="2023-03-10T02:50:02.914" v="5034" actId="2696"/>
        <pc:sldMkLst>
          <pc:docMk/>
          <pc:sldMk cId="2831801413" sldId="308"/>
        </pc:sldMkLst>
        <pc:picChg chg="add mod">
          <ac:chgData name="Amy Walduck" userId="3e45b68b-8b7a-41c5-9daf-d2815ec9a56c" providerId="ADAL" clId="{78808A3D-CE0F-4282-AE5F-1741BAD5C0B3}" dt="2023-03-09T23:42:28.876" v="4281" actId="1037"/>
          <ac:picMkLst>
            <pc:docMk/>
            <pc:sldMk cId="2831801413" sldId="308"/>
            <ac:picMk id="3" creationId="{0BF2CAF8-EDBA-EDA0-342B-E9E77F972EC1}"/>
          </ac:picMkLst>
        </pc:picChg>
        <pc:picChg chg="del">
          <ac:chgData name="Amy Walduck" userId="3e45b68b-8b7a-41c5-9daf-d2815ec9a56c" providerId="ADAL" clId="{78808A3D-CE0F-4282-AE5F-1741BAD5C0B3}" dt="2023-03-09T23:41:49.181" v="4263" actId="478"/>
          <ac:picMkLst>
            <pc:docMk/>
            <pc:sldMk cId="2831801413" sldId="308"/>
            <ac:picMk id="5" creationId="{B59B3CC6-04B1-534A-BF92-A75A0E6591EE}"/>
          </ac:picMkLst>
        </pc:picChg>
      </pc:sldChg>
      <pc:sldChg chg="modNotesTx">
        <pc:chgData name="Amy Walduck" userId="3e45b68b-8b7a-41c5-9daf-d2815ec9a56c" providerId="ADAL" clId="{78808A3D-CE0F-4282-AE5F-1741BAD5C0B3}" dt="2023-03-10T03:34:18.481" v="5240" actId="20577"/>
        <pc:sldMkLst>
          <pc:docMk/>
          <pc:sldMk cId="2910417321" sldId="309"/>
        </pc:sldMkLst>
      </pc:sldChg>
      <pc:sldChg chg="modSp del mod ord modNotesTx">
        <pc:chgData name="Amy Walduck" userId="3e45b68b-8b7a-41c5-9daf-d2815ec9a56c" providerId="ADAL" clId="{78808A3D-CE0F-4282-AE5F-1741BAD5C0B3}" dt="2023-03-10T03:58:42.276" v="6107" actId="2696"/>
        <pc:sldMkLst>
          <pc:docMk/>
          <pc:sldMk cId="2962065588" sldId="310"/>
        </pc:sldMkLst>
        <pc:spChg chg="mod">
          <ac:chgData name="Amy Walduck" userId="3e45b68b-8b7a-41c5-9daf-d2815ec9a56c" providerId="ADAL" clId="{78808A3D-CE0F-4282-AE5F-1741BAD5C0B3}" dt="2023-03-10T02:50:13.072" v="5037" actId="20577"/>
          <ac:spMkLst>
            <pc:docMk/>
            <pc:sldMk cId="2962065588" sldId="310"/>
            <ac:spMk id="5" creationId="{B95F10FD-0D88-3641-8EBD-ED504D7B9747}"/>
          </ac:spMkLst>
        </pc:spChg>
      </pc:sldChg>
      <pc:sldChg chg="ord">
        <pc:chgData name="Amy Walduck" userId="3e45b68b-8b7a-41c5-9daf-d2815ec9a56c" providerId="ADAL" clId="{78808A3D-CE0F-4282-AE5F-1741BAD5C0B3}" dt="2023-03-10T05:03:51.596" v="7443"/>
        <pc:sldMkLst>
          <pc:docMk/>
          <pc:sldMk cId="4062266243" sldId="311"/>
        </pc:sldMkLst>
      </pc:sldChg>
      <pc:sldChg chg="modSp del mod ord modNotesTx">
        <pc:chgData name="Amy Walduck" userId="3e45b68b-8b7a-41c5-9daf-d2815ec9a56c" providerId="ADAL" clId="{78808A3D-CE0F-4282-AE5F-1741BAD5C0B3}" dt="2023-03-08T07:54:02.396" v="3457" actId="2696"/>
        <pc:sldMkLst>
          <pc:docMk/>
          <pc:sldMk cId="92253938" sldId="314"/>
        </pc:sldMkLst>
        <pc:picChg chg="mod">
          <ac:chgData name="Amy Walduck" userId="3e45b68b-8b7a-41c5-9daf-d2815ec9a56c" providerId="ADAL" clId="{78808A3D-CE0F-4282-AE5F-1741BAD5C0B3}" dt="2023-03-08T07:53:40.232" v="3455" actId="14100"/>
          <ac:picMkLst>
            <pc:docMk/>
            <pc:sldMk cId="92253938" sldId="314"/>
            <ac:picMk id="3" creationId="{B6270DD2-58B8-0A40-A6A1-858012EEEE31}"/>
          </ac:picMkLst>
        </pc:picChg>
      </pc:sldChg>
      <pc:sldChg chg="del">
        <pc:chgData name="Amy Walduck" userId="3e45b68b-8b7a-41c5-9daf-d2815ec9a56c" providerId="ADAL" clId="{78808A3D-CE0F-4282-AE5F-1741BAD5C0B3}" dt="2023-03-08T08:26:12.802" v="4257" actId="2696"/>
        <pc:sldMkLst>
          <pc:docMk/>
          <pc:sldMk cId="2576263183" sldId="315"/>
        </pc:sldMkLst>
      </pc:sldChg>
      <pc:sldChg chg="delSp modSp del mod">
        <pc:chgData name="Amy Walduck" userId="3e45b68b-8b7a-41c5-9daf-d2815ec9a56c" providerId="ADAL" clId="{78808A3D-CE0F-4282-AE5F-1741BAD5C0B3}" dt="2023-03-08T03:24:49.059" v="1364" actId="2696"/>
        <pc:sldMkLst>
          <pc:docMk/>
          <pc:sldMk cId="295285277" sldId="316"/>
        </pc:sldMkLst>
        <pc:spChg chg="mod">
          <ac:chgData name="Amy Walduck" userId="3e45b68b-8b7a-41c5-9daf-d2815ec9a56c" providerId="ADAL" clId="{78808A3D-CE0F-4282-AE5F-1741BAD5C0B3}" dt="2023-03-08T03:08:51.331" v="952" actId="20577"/>
          <ac:spMkLst>
            <pc:docMk/>
            <pc:sldMk cId="295285277" sldId="316"/>
            <ac:spMk id="9" creationId="{78545DA8-D586-9542-9FFA-B2026D0F06BB}"/>
          </ac:spMkLst>
        </pc:spChg>
        <pc:picChg chg="del">
          <ac:chgData name="Amy Walduck" userId="3e45b68b-8b7a-41c5-9daf-d2815ec9a56c" providerId="ADAL" clId="{78808A3D-CE0F-4282-AE5F-1741BAD5C0B3}" dt="2023-03-08T02:21:00.951" v="613" actId="478"/>
          <ac:picMkLst>
            <pc:docMk/>
            <pc:sldMk cId="295285277" sldId="316"/>
            <ac:picMk id="4" creationId="{D2BAC4FA-29F3-D44A-8D9B-F92ED80E1EC9}"/>
          </ac:picMkLst>
        </pc:picChg>
      </pc:sldChg>
      <pc:sldChg chg="modSp del mod ord">
        <pc:chgData name="Amy Walduck" userId="3e45b68b-8b7a-41c5-9daf-d2815ec9a56c" providerId="ADAL" clId="{78808A3D-CE0F-4282-AE5F-1741BAD5C0B3}" dt="2023-03-10T06:26:08.973" v="8690" actId="2696"/>
        <pc:sldMkLst>
          <pc:docMk/>
          <pc:sldMk cId="3346654763" sldId="317"/>
        </pc:sldMkLst>
        <pc:spChg chg="mod">
          <ac:chgData name="Amy Walduck" userId="3e45b68b-8b7a-41c5-9daf-d2815ec9a56c" providerId="ADAL" clId="{78808A3D-CE0F-4282-AE5F-1741BAD5C0B3}" dt="2023-03-08T07:06:56.795" v="3055" actId="113"/>
          <ac:spMkLst>
            <pc:docMk/>
            <pc:sldMk cId="3346654763" sldId="317"/>
            <ac:spMk id="8" creationId="{072FCD46-863F-446D-A7F2-9335AD256C63}"/>
          </ac:spMkLst>
        </pc:spChg>
      </pc:sldChg>
      <pc:sldChg chg="modSp add del mod ord modNotesTx">
        <pc:chgData name="Amy Walduck" userId="3e45b68b-8b7a-41c5-9daf-d2815ec9a56c" providerId="ADAL" clId="{78808A3D-CE0F-4282-AE5F-1741BAD5C0B3}" dt="2023-03-10T07:37:33.841" v="9791" actId="2696"/>
        <pc:sldMkLst>
          <pc:docMk/>
          <pc:sldMk cId="1215456901" sldId="318"/>
        </pc:sldMkLst>
        <pc:spChg chg="mod">
          <ac:chgData name="Amy Walduck" userId="3e45b68b-8b7a-41c5-9daf-d2815ec9a56c" providerId="ADAL" clId="{78808A3D-CE0F-4282-AE5F-1741BAD5C0B3}" dt="2023-03-10T05:31:28.255" v="7831" actId="20577"/>
          <ac:spMkLst>
            <pc:docMk/>
            <pc:sldMk cId="1215456901" sldId="318"/>
            <ac:spMk id="7" creationId="{228ECA4B-B1FB-4BD2-80A0-FF91A5332456}"/>
          </ac:spMkLst>
        </pc:spChg>
        <pc:spChg chg="mod">
          <ac:chgData name="Amy Walduck" userId="3e45b68b-8b7a-41c5-9daf-d2815ec9a56c" providerId="ADAL" clId="{78808A3D-CE0F-4282-AE5F-1741BAD5C0B3}" dt="2023-03-10T05:31:25.377" v="7830" actId="20577"/>
          <ac:spMkLst>
            <pc:docMk/>
            <pc:sldMk cId="1215456901" sldId="318"/>
            <ac:spMk id="8" creationId="{072FCD46-863F-446D-A7F2-9335AD256C63}"/>
          </ac:spMkLst>
        </pc:spChg>
      </pc:sldChg>
      <pc:sldChg chg="ord">
        <pc:chgData name="Amy Walduck" userId="3e45b68b-8b7a-41c5-9daf-d2815ec9a56c" providerId="ADAL" clId="{78808A3D-CE0F-4282-AE5F-1741BAD5C0B3}" dt="2023-03-08T08:11:47.944" v="3989"/>
        <pc:sldMkLst>
          <pc:docMk/>
          <pc:sldMk cId="1489440690" sldId="319"/>
        </pc:sldMkLst>
      </pc:sldChg>
      <pc:sldChg chg="del">
        <pc:chgData name="Amy Walduck" userId="3e45b68b-8b7a-41c5-9daf-d2815ec9a56c" providerId="ADAL" clId="{78808A3D-CE0F-4282-AE5F-1741BAD5C0B3}" dt="2023-03-08T05:14:45.526" v="1587" actId="2696"/>
        <pc:sldMkLst>
          <pc:docMk/>
          <pc:sldMk cId="2565703150" sldId="320"/>
        </pc:sldMkLst>
      </pc:sldChg>
      <pc:sldChg chg="del">
        <pc:chgData name="Amy Walduck" userId="3e45b68b-8b7a-41c5-9daf-d2815ec9a56c" providerId="ADAL" clId="{78808A3D-CE0F-4282-AE5F-1741BAD5C0B3}" dt="2023-03-08T05:09:54.021" v="1489" actId="2696"/>
        <pc:sldMkLst>
          <pc:docMk/>
          <pc:sldMk cId="753925200" sldId="321"/>
        </pc:sldMkLst>
      </pc:sldChg>
      <pc:sldChg chg="modSp del mod">
        <pc:chgData name="Amy Walduck" userId="3e45b68b-8b7a-41c5-9daf-d2815ec9a56c" providerId="ADAL" clId="{78808A3D-CE0F-4282-AE5F-1741BAD5C0B3}" dt="2023-03-10T05:02:01.460" v="7435" actId="2696"/>
        <pc:sldMkLst>
          <pc:docMk/>
          <pc:sldMk cId="2947537353" sldId="322"/>
        </pc:sldMkLst>
        <pc:spChg chg="mod">
          <ac:chgData name="Amy Walduck" userId="3e45b68b-8b7a-41c5-9daf-d2815ec9a56c" providerId="ADAL" clId="{78808A3D-CE0F-4282-AE5F-1741BAD5C0B3}" dt="2023-03-10T04:52:44.268" v="7243" actId="20577"/>
          <ac:spMkLst>
            <pc:docMk/>
            <pc:sldMk cId="2947537353" sldId="322"/>
            <ac:spMk id="8" creationId="{072FCD46-863F-446D-A7F2-9335AD256C63}"/>
          </ac:spMkLst>
        </pc:spChg>
      </pc:sldChg>
      <pc:sldChg chg="ord">
        <pc:chgData name="Amy Walduck" userId="3e45b68b-8b7a-41c5-9daf-d2815ec9a56c" providerId="ADAL" clId="{78808A3D-CE0F-4282-AE5F-1741BAD5C0B3}" dt="2023-03-10T05:03:51.596" v="7443"/>
        <pc:sldMkLst>
          <pc:docMk/>
          <pc:sldMk cId="3452276816" sldId="323"/>
        </pc:sldMkLst>
      </pc:sldChg>
      <pc:sldChg chg="del ord">
        <pc:chgData name="Amy Walduck" userId="3e45b68b-8b7a-41c5-9daf-d2815ec9a56c" providerId="ADAL" clId="{78808A3D-CE0F-4282-AE5F-1741BAD5C0B3}" dt="2023-03-10T04:35:56.605" v="6880" actId="2696"/>
        <pc:sldMkLst>
          <pc:docMk/>
          <pc:sldMk cId="1590020970" sldId="324"/>
        </pc:sldMkLst>
      </pc:sldChg>
      <pc:sldChg chg="modSp del mod ord">
        <pc:chgData name="Amy Walduck" userId="3e45b68b-8b7a-41c5-9daf-d2815ec9a56c" providerId="ADAL" clId="{78808A3D-CE0F-4282-AE5F-1741BAD5C0B3}" dt="2023-03-10T02:33:44.713" v="4821" actId="2696"/>
        <pc:sldMkLst>
          <pc:docMk/>
          <pc:sldMk cId="4174740553" sldId="326"/>
        </pc:sldMkLst>
        <pc:picChg chg="mod">
          <ac:chgData name="Amy Walduck" userId="3e45b68b-8b7a-41c5-9daf-d2815ec9a56c" providerId="ADAL" clId="{78808A3D-CE0F-4282-AE5F-1741BAD5C0B3}" dt="2023-03-10T01:52:21.654" v="4516" actId="1076"/>
          <ac:picMkLst>
            <pc:docMk/>
            <pc:sldMk cId="4174740553" sldId="326"/>
            <ac:picMk id="2" creationId="{8A538E5C-7863-1423-EAD0-0EEAAAD4B65D}"/>
          </ac:picMkLst>
        </pc:picChg>
      </pc:sldChg>
      <pc:sldChg chg="addSp delSp modSp mod ord setBg modNotesTx">
        <pc:chgData name="Amy Walduck" userId="3e45b68b-8b7a-41c5-9daf-d2815ec9a56c" providerId="ADAL" clId="{78808A3D-CE0F-4282-AE5F-1741BAD5C0B3}" dt="2023-03-10T05:04:57.762" v="7446" actId="1037"/>
        <pc:sldMkLst>
          <pc:docMk/>
          <pc:sldMk cId="3763139222" sldId="327"/>
        </pc:sldMkLst>
        <pc:spChg chg="add del">
          <ac:chgData name="Amy Walduck" userId="3e45b68b-8b7a-41c5-9daf-d2815ec9a56c" providerId="ADAL" clId="{78808A3D-CE0F-4282-AE5F-1741BAD5C0B3}" dt="2023-03-10T02:10:42.305" v="4545" actId="26606"/>
          <ac:spMkLst>
            <pc:docMk/>
            <pc:sldMk cId="3763139222" sldId="327"/>
            <ac:spMk id="11" creationId="{6C2997EE-0889-44C3-AC0D-18F26AC9AAAB}"/>
          </ac:spMkLst>
        </pc:spChg>
        <pc:spChg chg="add del">
          <ac:chgData name="Amy Walduck" userId="3e45b68b-8b7a-41c5-9daf-d2815ec9a56c" providerId="ADAL" clId="{78808A3D-CE0F-4282-AE5F-1741BAD5C0B3}" dt="2023-03-10T02:17:09.385" v="4557" actId="26606"/>
          <ac:spMkLst>
            <pc:docMk/>
            <pc:sldMk cId="3763139222" sldId="327"/>
            <ac:spMk id="13" creationId="{9A72E43A-2FC3-43A9-8E8E-0BF749E66E4F}"/>
          </ac:spMkLst>
        </pc:spChg>
        <pc:spChg chg="add">
          <ac:chgData name="Amy Walduck" userId="3e45b68b-8b7a-41c5-9daf-d2815ec9a56c" providerId="ADAL" clId="{78808A3D-CE0F-4282-AE5F-1741BAD5C0B3}" dt="2023-03-10T02:17:09.385" v="4557" actId="26606"/>
          <ac:spMkLst>
            <pc:docMk/>
            <pc:sldMk cId="3763139222" sldId="327"/>
            <ac:spMk id="18" creationId="{4676BFEE-E63A-42A3-87D5-FD65694B70BA}"/>
          </ac:spMkLst>
        </pc:spChg>
        <pc:picChg chg="del mod ord modCrop">
          <ac:chgData name="Amy Walduck" userId="3e45b68b-8b7a-41c5-9daf-d2815ec9a56c" providerId="ADAL" clId="{78808A3D-CE0F-4282-AE5F-1741BAD5C0B3}" dt="2023-03-10T02:17:51.554" v="4564" actId="478"/>
          <ac:picMkLst>
            <pc:docMk/>
            <pc:sldMk cId="3763139222" sldId="327"/>
            <ac:picMk id="2" creationId="{854D75A2-A01F-1A73-4A19-C8A755B6B67A}"/>
          </ac:picMkLst>
        </pc:picChg>
        <pc:picChg chg="add del mod ord modCrop">
          <ac:chgData name="Amy Walduck" userId="3e45b68b-8b7a-41c5-9daf-d2815ec9a56c" providerId="ADAL" clId="{78808A3D-CE0F-4282-AE5F-1741BAD5C0B3}" dt="2023-03-10T02:30:18.021" v="4765" actId="1035"/>
          <ac:picMkLst>
            <pc:docMk/>
            <pc:sldMk cId="3763139222" sldId="327"/>
            <ac:picMk id="3" creationId="{5CC6A5EB-F0DE-C870-3C79-A36456B4B6DD}"/>
          </ac:picMkLst>
        </pc:picChg>
        <pc:picChg chg="add mod modCrop">
          <ac:chgData name="Amy Walduck" userId="3e45b68b-8b7a-41c5-9daf-d2815ec9a56c" providerId="ADAL" clId="{78808A3D-CE0F-4282-AE5F-1741BAD5C0B3}" dt="2023-03-10T02:30:29.784" v="4780" actId="1036"/>
          <ac:picMkLst>
            <pc:docMk/>
            <pc:sldMk cId="3763139222" sldId="327"/>
            <ac:picMk id="4" creationId="{02A88CB0-BBC6-797E-B5E6-5FC04788D23C}"/>
          </ac:picMkLst>
        </pc:picChg>
        <pc:picChg chg="add mod ord">
          <ac:chgData name="Amy Walduck" userId="3e45b68b-8b7a-41c5-9daf-d2815ec9a56c" providerId="ADAL" clId="{78808A3D-CE0F-4282-AE5F-1741BAD5C0B3}" dt="2023-03-10T05:04:57.762" v="7446" actId="1037"/>
          <ac:picMkLst>
            <pc:docMk/>
            <pc:sldMk cId="3763139222" sldId="327"/>
            <ac:picMk id="6" creationId="{72B9EA3F-0DE5-8FB5-7E39-1294DCA01CC2}"/>
          </ac:picMkLst>
        </pc:picChg>
        <pc:picChg chg="add mod ord modCrop">
          <ac:chgData name="Amy Walduck" userId="3e45b68b-8b7a-41c5-9daf-d2815ec9a56c" providerId="ADAL" clId="{78808A3D-CE0F-4282-AE5F-1741BAD5C0B3}" dt="2023-03-10T02:30:56.525" v="4801" actId="1038"/>
          <ac:picMkLst>
            <pc:docMk/>
            <pc:sldMk cId="3763139222" sldId="327"/>
            <ac:picMk id="8" creationId="{095C029A-5BFB-6241-D378-17D922AC3146}"/>
          </ac:picMkLst>
        </pc:picChg>
        <pc:picChg chg="add mod modCrop">
          <ac:chgData name="Amy Walduck" userId="3e45b68b-8b7a-41c5-9daf-d2815ec9a56c" providerId="ADAL" clId="{78808A3D-CE0F-4282-AE5F-1741BAD5C0B3}" dt="2023-03-10T02:30:36.948" v="4789" actId="14100"/>
          <ac:picMkLst>
            <pc:docMk/>
            <pc:sldMk cId="3763139222" sldId="327"/>
            <ac:picMk id="9" creationId="{17737C48-49DB-E16D-E62F-7CD019603C4D}"/>
          </ac:picMkLst>
        </pc:picChg>
        <pc:picChg chg="add mod">
          <ac:chgData name="Amy Walduck" userId="3e45b68b-8b7a-41c5-9daf-d2815ec9a56c" providerId="ADAL" clId="{78808A3D-CE0F-4282-AE5F-1741BAD5C0B3}" dt="2023-03-10T02:30:24.409" v="4773" actId="1035"/>
          <ac:picMkLst>
            <pc:docMk/>
            <pc:sldMk cId="3763139222" sldId="327"/>
            <ac:picMk id="12" creationId="{2BDC7EFD-4538-0B49-BB94-B014ABFAD9C1}"/>
          </ac:picMkLst>
        </pc:picChg>
      </pc:sldChg>
      <pc:sldChg chg="delSp mod modNotesTx">
        <pc:chgData name="Amy Walduck" userId="3e45b68b-8b7a-41c5-9daf-d2815ec9a56c" providerId="ADAL" clId="{78808A3D-CE0F-4282-AE5F-1741BAD5C0B3}" dt="2023-03-08T08:26:18.158" v="4258" actId="6549"/>
        <pc:sldMkLst>
          <pc:docMk/>
          <pc:sldMk cId="1915175604" sldId="328"/>
        </pc:sldMkLst>
        <pc:spChg chg="del">
          <ac:chgData name="Amy Walduck" userId="3e45b68b-8b7a-41c5-9daf-d2815ec9a56c" providerId="ADAL" clId="{78808A3D-CE0F-4282-AE5F-1741BAD5C0B3}" dt="2023-03-08T08:24:24.349" v="4253" actId="478"/>
          <ac:spMkLst>
            <pc:docMk/>
            <pc:sldMk cId="1915175604" sldId="328"/>
            <ac:spMk id="2" creationId="{E924C266-4044-C484-0EDF-C1452511F2CB}"/>
          </ac:spMkLst>
        </pc:spChg>
      </pc:sldChg>
      <pc:sldChg chg="addSp delSp modSp del mod setBg">
        <pc:chgData name="Amy Walduck" userId="3e45b68b-8b7a-41c5-9daf-d2815ec9a56c" providerId="ADAL" clId="{78808A3D-CE0F-4282-AE5F-1741BAD5C0B3}" dt="2023-03-07T00:15:40.182" v="340" actId="2696"/>
        <pc:sldMkLst>
          <pc:docMk/>
          <pc:sldMk cId="1707059326" sldId="330"/>
        </pc:sldMkLst>
        <pc:spChg chg="mod">
          <ac:chgData name="Amy Walduck" userId="3e45b68b-8b7a-41c5-9daf-d2815ec9a56c" providerId="ADAL" clId="{78808A3D-CE0F-4282-AE5F-1741BAD5C0B3}" dt="2023-03-06T23:53:35.103" v="64" actId="26606"/>
          <ac:spMkLst>
            <pc:docMk/>
            <pc:sldMk cId="1707059326" sldId="330"/>
            <ac:spMk id="2" creationId="{49C89E1B-B987-BA77-0E2E-6F4AB4DED4E3}"/>
          </ac:spMkLst>
        </pc:spChg>
        <pc:spChg chg="mod">
          <ac:chgData name="Amy Walduck" userId="3e45b68b-8b7a-41c5-9daf-d2815ec9a56c" providerId="ADAL" clId="{78808A3D-CE0F-4282-AE5F-1741BAD5C0B3}" dt="2023-03-06T23:53:35.103" v="64" actId="26606"/>
          <ac:spMkLst>
            <pc:docMk/>
            <pc:sldMk cId="1707059326" sldId="330"/>
            <ac:spMk id="3" creationId="{FE69FA7B-695C-A674-355F-72C2D2F0E62E}"/>
          </ac:spMkLst>
        </pc:spChg>
        <pc:spChg chg="add del">
          <ac:chgData name="Amy Walduck" userId="3e45b68b-8b7a-41c5-9daf-d2815ec9a56c" providerId="ADAL" clId="{78808A3D-CE0F-4282-AE5F-1741BAD5C0B3}" dt="2023-03-06T23:53:35.096" v="63" actId="26606"/>
          <ac:spMkLst>
            <pc:docMk/>
            <pc:sldMk cId="1707059326" sldId="330"/>
            <ac:spMk id="3076" creationId="{E862BE82-D00D-42C1-BF16-93AA37870C32}"/>
          </ac:spMkLst>
        </pc:spChg>
        <pc:spChg chg="add del">
          <ac:chgData name="Amy Walduck" userId="3e45b68b-8b7a-41c5-9daf-d2815ec9a56c" providerId="ADAL" clId="{78808A3D-CE0F-4282-AE5F-1741BAD5C0B3}" dt="2023-03-06T23:53:35.096" v="63" actId="26606"/>
          <ac:spMkLst>
            <pc:docMk/>
            <pc:sldMk cId="1707059326" sldId="330"/>
            <ac:spMk id="3077" creationId="{F6D92C2D-1D3D-4974-918C-06579FB354A9}"/>
          </ac:spMkLst>
        </pc:spChg>
        <pc:spChg chg="add del">
          <ac:chgData name="Amy Walduck" userId="3e45b68b-8b7a-41c5-9daf-d2815ec9a56c" providerId="ADAL" clId="{78808A3D-CE0F-4282-AE5F-1741BAD5C0B3}" dt="2023-03-06T23:50:47.649" v="60" actId="26606"/>
          <ac:spMkLst>
            <pc:docMk/>
            <pc:sldMk cId="1707059326" sldId="330"/>
            <ac:spMk id="3079" creationId="{04812C46-200A-4DEB-A05E-3ED6C68C2387}"/>
          </ac:spMkLst>
        </pc:spChg>
        <pc:spChg chg="add">
          <ac:chgData name="Amy Walduck" userId="3e45b68b-8b7a-41c5-9daf-d2815ec9a56c" providerId="ADAL" clId="{78808A3D-CE0F-4282-AE5F-1741BAD5C0B3}" dt="2023-03-06T23:53:35.103" v="64" actId="26606"/>
          <ac:spMkLst>
            <pc:docMk/>
            <pc:sldMk cId="1707059326" sldId="330"/>
            <ac:spMk id="3080" creationId="{8181FC64-B306-4821-98E2-780662EFC486}"/>
          </ac:spMkLst>
        </pc:spChg>
        <pc:spChg chg="add del">
          <ac:chgData name="Amy Walduck" userId="3e45b68b-8b7a-41c5-9daf-d2815ec9a56c" providerId="ADAL" clId="{78808A3D-CE0F-4282-AE5F-1741BAD5C0B3}" dt="2023-03-06T23:50:47.649" v="60" actId="26606"/>
          <ac:spMkLst>
            <pc:docMk/>
            <pc:sldMk cId="1707059326" sldId="330"/>
            <ac:spMk id="3081" creationId="{D1EA859B-E555-4109-94F3-6700E046E008}"/>
          </ac:spMkLst>
        </pc:spChg>
        <pc:spChg chg="add">
          <ac:chgData name="Amy Walduck" userId="3e45b68b-8b7a-41c5-9daf-d2815ec9a56c" providerId="ADAL" clId="{78808A3D-CE0F-4282-AE5F-1741BAD5C0B3}" dt="2023-03-06T23:53:35.103" v="64" actId="26606"/>
          <ac:spMkLst>
            <pc:docMk/>
            <pc:sldMk cId="1707059326" sldId="330"/>
            <ac:spMk id="3082" creationId="{5871FC61-DD4E-47D4-81FD-8A7E7D12B371}"/>
          </ac:spMkLst>
        </pc:spChg>
        <pc:spChg chg="add">
          <ac:chgData name="Amy Walduck" userId="3e45b68b-8b7a-41c5-9daf-d2815ec9a56c" providerId="ADAL" clId="{78808A3D-CE0F-4282-AE5F-1741BAD5C0B3}" dt="2023-03-06T23:53:35.103" v="64" actId="26606"/>
          <ac:spMkLst>
            <pc:docMk/>
            <pc:sldMk cId="1707059326" sldId="330"/>
            <ac:spMk id="3083" creationId="{F9EC3F91-A75C-4F74-867E-E4C28C13546B}"/>
          </ac:spMkLst>
        </pc:spChg>
        <pc:spChg chg="add">
          <ac:chgData name="Amy Walduck" userId="3e45b68b-8b7a-41c5-9daf-d2815ec9a56c" providerId="ADAL" clId="{78808A3D-CE0F-4282-AE5F-1741BAD5C0B3}" dt="2023-03-06T23:53:35.103" v="64" actId="26606"/>
          <ac:spMkLst>
            <pc:docMk/>
            <pc:sldMk cId="1707059326" sldId="330"/>
            <ac:spMk id="3085" creationId="{829A1E2C-5AC8-40FC-99E9-832069D39792}"/>
          </ac:spMkLst>
        </pc:spChg>
        <pc:picChg chg="mod">
          <ac:chgData name="Amy Walduck" userId="3e45b68b-8b7a-41c5-9daf-d2815ec9a56c" providerId="ADAL" clId="{78808A3D-CE0F-4282-AE5F-1741BAD5C0B3}" dt="2023-03-06T23:53:35.103" v="64" actId="26606"/>
          <ac:picMkLst>
            <pc:docMk/>
            <pc:sldMk cId="1707059326" sldId="330"/>
            <ac:picMk id="3074" creationId="{D1B3A026-11C6-8470-7D35-A595F888043A}"/>
          </ac:picMkLst>
        </pc:picChg>
      </pc:sldChg>
      <pc:sldChg chg="addSp modSp mod modNotesTx">
        <pc:chgData name="Amy Walduck" userId="3e45b68b-8b7a-41c5-9daf-d2815ec9a56c" providerId="ADAL" clId="{78808A3D-CE0F-4282-AE5F-1741BAD5C0B3}" dt="2023-03-10T07:51:02.486" v="9802" actId="6549"/>
        <pc:sldMkLst>
          <pc:docMk/>
          <pc:sldMk cId="4142324773" sldId="335"/>
        </pc:sldMkLst>
        <pc:spChg chg="add mod">
          <ac:chgData name="Amy Walduck" userId="3e45b68b-8b7a-41c5-9daf-d2815ec9a56c" providerId="ADAL" clId="{78808A3D-CE0F-4282-AE5F-1741BAD5C0B3}" dt="2023-03-10T05:18:38.301" v="7740"/>
          <ac:spMkLst>
            <pc:docMk/>
            <pc:sldMk cId="4142324773" sldId="335"/>
            <ac:spMk id="2" creationId="{02731837-C001-CDC0-900B-CCB58D8FAE48}"/>
          </ac:spMkLst>
        </pc:spChg>
        <pc:picChg chg="mod">
          <ac:chgData name="Amy Walduck" userId="3e45b68b-8b7a-41c5-9daf-d2815ec9a56c" providerId="ADAL" clId="{78808A3D-CE0F-4282-AE5F-1741BAD5C0B3}" dt="2023-03-10T05:19:05.969" v="7741" actId="14100"/>
          <ac:picMkLst>
            <pc:docMk/>
            <pc:sldMk cId="4142324773" sldId="335"/>
            <ac:picMk id="5" creationId="{95CCC2AE-3B66-5246-9A51-290E84E9665D}"/>
          </ac:picMkLst>
        </pc:picChg>
      </pc:sldChg>
      <pc:sldChg chg="ord">
        <pc:chgData name="Amy Walduck" userId="3e45b68b-8b7a-41c5-9daf-d2815ec9a56c" providerId="ADAL" clId="{78808A3D-CE0F-4282-AE5F-1741BAD5C0B3}" dt="2023-03-10T05:06:59.101" v="7465"/>
        <pc:sldMkLst>
          <pc:docMk/>
          <pc:sldMk cId="2599878402" sldId="336"/>
        </pc:sldMkLst>
      </pc:sldChg>
      <pc:sldChg chg="ord">
        <pc:chgData name="Amy Walduck" userId="3e45b68b-8b7a-41c5-9daf-d2815ec9a56c" providerId="ADAL" clId="{78808A3D-CE0F-4282-AE5F-1741BAD5C0B3}" dt="2023-03-10T05:03:51.596" v="7443"/>
        <pc:sldMkLst>
          <pc:docMk/>
          <pc:sldMk cId="2692406595" sldId="337"/>
        </pc:sldMkLst>
      </pc:sldChg>
      <pc:sldChg chg="addSp modSp modNotesTx">
        <pc:chgData name="Amy Walduck" userId="3e45b68b-8b7a-41c5-9daf-d2815ec9a56c" providerId="ADAL" clId="{78808A3D-CE0F-4282-AE5F-1741BAD5C0B3}" dt="2023-03-10T07:51:50.538" v="9810" actId="20577"/>
        <pc:sldMkLst>
          <pc:docMk/>
          <pc:sldMk cId="442632383" sldId="338"/>
        </pc:sldMkLst>
        <pc:spChg chg="add mod">
          <ac:chgData name="Amy Walduck" userId="3e45b68b-8b7a-41c5-9daf-d2815ec9a56c" providerId="ADAL" clId="{78808A3D-CE0F-4282-AE5F-1741BAD5C0B3}" dt="2023-03-10T05:19:15.366" v="7742"/>
          <ac:spMkLst>
            <pc:docMk/>
            <pc:sldMk cId="442632383" sldId="338"/>
            <ac:spMk id="2" creationId="{0AC79499-14F7-59BC-287F-32B4960CAC1A}"/>
          </ac:spMkLst>
        </pc:spChg>
      </pc:sldChg>
      <pc:sldChg chg="modNotesTx">
        <pc:chgData name="Amy Walduck" userId="3e45b68b-8b7a-41c5-9daf-d2815ec9a56c" providerId="ADAL" clId="{78808A3D-CE0F-4282-AE5F-1741BAD5C0B3}" dt="2023-03-09T23:38:51.772" v="4261"/>
        <pc:sldMkLst>
          <pc:docMk/>
          <pc:sldMk cId="2590461090" sldId="339"/>
        </pc:sldMkLst>
      </pc:sldChg>
      <pc:sldChg chg="addSp modSp">
        <pc:chgData name="Amy Walduck" userId="3e45b68b-8b7a-41c5-9daf-d2815ec9a56c" providerId="ADAL" clId="{78808A3D-CE0F-4282-AE5F-1741BAD5C0B3}" dt="2023-03-10T05:18:30.028" v="7739"/>
        <pc:sldMkLst>
          <pc:docMk/>
          <pc:sldMk cId="1017249507" sldId="340"/>
        </pc:sldMkLst>
        <pc:spChg chg="add mod">
          <ac:chgData name="Amy Walduck" userId="3e45b68b-8b7a-41c5-9daf-d2815ec9a56c" providerId="ADAL" clId="{78808A3D-CE0F-4282-AE5F-1741BAD5C0B3}" dt="2023-03-10T05:18:30.028" v="7739"/>
          <ac:spMkLst>
            <pc:docMk/>
            <pc:sldMk cId="1017249507" sldId="340"/>
            <ac:spMk id="2" creationId="{E6783662-498E-32B2-9A12-A3D63855B667}"/>
          </ac:spMkLst>
        </pc:spChg>
      </pc:sldChg>
      <pc:sldChg chg="ord">
        <pc:chgData name="Amy Walduck" userId="3e45b68b-8b7a-41c5-9daf-d2815ec9a56c" providerId="ADAL" clId="{78808A3D-CE0F-4282-AE5F-1741BAD5C0B3}" dt="2023-03-10T04:32:25.275" v="6770"/>
        <pc:sldMkLst>
          <pc:docMk/>
          <pc:sldMk cId="2640309224" sldId="341"/>
        </pc:sldMkLst>
      </pc:sldChg>
      <pc:sldChg chg="del">
        <pc:chgData name="Amy Walduck" userId="3e45b68b-8b7a-41c5-9daf-d2815ec9a56c" providerId="ADAL" clId="{78808A3D-CE0F-4282-AE5F-1741BAD5C0B3}" dt="2023-03-10T04:38:19.027" v="7005" actId="2696"/>
        <pc:sldMkLst>
          <pc:docMk/>
          <pc:sldMk cId="39109689" sldId="342"/>
        </pc:sldMkLst>
      </pc:sldChg>
      <pc:sldChg chg="del ord">
        <pc:chgData name="Amy Walduck" userId="3e45b68b-8b7a-41c5-9daf-d2815ec9a56c" providerId="ADAL" clId="{78808A3D-CE0F-4282-AE5F-1741BAD5C0B3}" dt="2023-03-09T23:39:04.355" v="4262" actId="2696"/>
        <pc:sldMkLst>
          <pc:docMk/>
          <pc:sldMk cId="470310920" sldId="343"/>
        </pc:sldMkLst>
      </pc:sldChg>
      <pc:sldChg chg="addSp delSp modSp add mod setBg modNotesTx">
        <pc:chgData name="Amy Walduck" userId="3e45b68b-8b7a-41c5-9daf-d2815ec9a56c" providerId="ADAL" clId="{78808A3D-CE0F-4282-AE5F-1741BAD5C0B3}" dt="2023-03-08T08:25:37.622" v="4254"/>
        <pc:sldMkLst>
          <pc:docMk/>
          <pc:sldMk cId="913184372" sldId="344"/>
        </pc:sldMkLst>
        <pc:spChg chg="del">
          <ac:chgData name="Amy Walduck" userId="3e45b68b-8b7a-41c5-9daf-d2815ec9a56c" providerId="ADAL" clId="{78808A3D-CE0F-4282-AE5F-1741BAD5C0B3}" dt="2023-03-07T00:03:53.169" v="220" actId="478"/>
          <ac:spMkLst>
            <pc:docMk/>
            <pc:sldMk cId="913184372" sldId="344"/>
            <ac:spMk id="2" creationId="{49C89E1B-B987-BA77-0E2E-6F4AB4DED4E3}"/>
          </ac:spMkLst>
        </pc:spChg>
        <pc:spChg chg="mod">
          <ac:chgData name="Amy Walduck" userId="3e45b68b-8b7a-41c5-9daf-d2815ec9a56c" providerId="ADAL" clId="{78808A3D-CE0F-4282-AE5F-1741BAD5C0B3}" dt="2023-03-08T05:33:38.638" v="1684" actId="26606"/>
          <ac:spMkLst>
            <pc:docMk/>
            <pc:sldMk cId="913184372" sldId="344"/>
            <ac:spMk id="3" creationId="{FE69FA7B-695C-A674-355F-72C2D2F0E62E}"/>
          </ac:spMkLst>
        </pc:spChg>
        <pc:spChg chg="add del">
          <ac:chgData name="Amy Walduck" userId="3e45b68b-8b7a-41c5-9daf-d2815ec9a56c" providerId="ADAL" clId="{78808A3D-CE0F-4282-AE5F-1741BAD5C0B3}" dt="2023-03-08T05:33:38.638" v="1684" actId="26606"/>
          <ac:spMkLst>
            <pc:docMk/>
            <pc:sldMk cId="913184372" sldId="344"/>
            <ac:spMk id="3079" creationId="{04812C46-200A-4DEB-A05E-3ED6C68C2387}"/>
          </ac:spMkLst>
        </pc:spChg>
        <pc:spChg chg="add del">
          <ac:chgData name="Amy Walduck" userId="3e45b68b-8b7a-41c5-9daf-d2815ec9a56c" providerId="ADAL" clId="{78808A3D-CE0F-4282-AE5F-1741BAD5C0B3}" dt="2023-03-08T05:33:38.638" v="1684" actId="26606"/>
          <ac:spMkLst>
            <pc:docMk/>
            <pc:sldMk cId="913184372" sldId="344"/>
            <ac:spMk id="3081" creationId="{D1EA859B-E555-4109-94F3-6700E046E008}"/>
          </ac:spMkLst>
        </pc:spChg>
        <pc:spChg chg="add del">
          <ac:chgData name="Amy Walduck" userId="3e45b68b-8b7a-41c5-9daf-d2815ec9a56c" providerId="ADAL" clId="{78808A3D-CE0F-4282-AE5F-1741BAD5C0B3}" dt="2023-03-08T05:33:27.175" v="1668" actId="26606"/>
          <ac:spMkLst>
            <pc:docMk/>
            <pc:sldMk cId="913184372" sldId="344"/>
            <ac:spMk id="3086" creationId="{8181FC64-B306-4821-98E2-780662EFC486}"/>
          </ac:spMkLst>
        </pc:spChg>
        <pc:spChg chg="add del">
          <ac:chgData name="Amy Walduck" userId="3e45b68b-8b7a-41c5-9daf-d2815ec9a56c" providerId="ADAL" clId="{78808A3D-CE0F-4282-AE5F-1741BAD5C0B3}" dt="2023-03-08T05:33:27.175" v="1668" actId="26606"/>
          <ac:spMkLst>
            <pc:docMk/>
            <pc:sldMk cId="913184372" sldId="344"/>
            <ac:spMk id="3088" creationId="{5871FC61-DD4E-47D4-81FD-8A7E7D12B371}"/>
          </ac:spMkLst>
        </pc:spChg>
        <pc:spChg chg="add del">
          <ac:chgData name="Amy Walduck" userId="3e45b68b-8b7a-41c5-9daf-d2815ec9a56c" providerId="ADAL" clId="{78808A3D-CE0F-4282-AE5F-1741BAD5C0B3}" dt="2023-03-08T05:33:27.175" v="1668" actId="26606"/>
          <ac:spMkLst>
            <pc:docMk/>
            <pc:sldMk cId="913184372" sldId="344"/>
            <ac:spMk id="3090" creationId="{F9EC3F91-A75C-4F74-867E-E4C28C13546B}"/>
          </ac:spMkLst>
        </pc:spChg>
        <pc:spChg chg="add del">
          <ac:chgData name="Amy Walduck" userId="3e45b68b-8b7a-41c5-9daf-d2815ec9a56c" providerId="ADAL" clId="{78808A3D-CE0F-4282-AE5F-1741BAD5C0B3}" dt="2023-03-08T05:33:27.175" v="1668" actId="26606"/>
          <ac:spMkLst>
            <pc:docMk/>
            <pc:sldMk cId="913184372" sldId="344"/>
            <ac:spMk id="3092" creationId="{829A1E2C-5AC8-40FC-99E9-832069D39792}"/>
          </ac:spMkLst>
        </pc:spChg>
        <pc:picChg chg="mod">
          <ac:chgData name="Amy Walduck" userId="3e45b68b-8b7a-41c5-9daf-d2815ec9a56c" providerId="ADAL" clId="{78808A3D-CE0F-4282-AE5F-1741BAD5C0B3}" dt="2023-03-08T05:33:38.638" v="1684" actId="26606"/>
          <ac:picMkLst>
            <pc:docMk/>
            <pc:sldMk cId="913184372" sldId="344"/>
            <ac:picMk id="3074" creationId="{D1B3A026-11C6-8470-7D35-A595F888043A}"/>
          </ac:picMkLst>
        </pc:picChg>
      </pc:sldChg>
      <pc:sldChg chg="addSp delSp modSp new del mod ord">
        <pc:chgData name="Amy Walduck" userId="3e45b68b-8b7a-41c5-9daf-d2815ec9a56c" providerId="ADAL" clId="{78808A3D-CE0F-4282-AE5F-1741BAD5C0B3}" dt="2023-03-09T04:38:57.400" v="4259" actId="2696"/>
        <pc:sldMkLst>
          <pc:docMk/>
          <pc:sldMk cId="1153581014" sldId="345"/>
        </pc:sldMkLst>
        <pc:spChg chg="add del mod">
          <ac:chgData name="Amy Walduck" userId="3e45b68b-8b7a-41c5-9daf-d2815ec9a56c" providerId="ADAL" clId="{78808A3D-CE0F-4282-AE5F-1741BAD5C0B3}" dt="2023-03-08T01:50:28.081" v="400" actId="478"/>
          <ac:spMkLst>
            <pc:docMk/>
            <pc:sldMk cId="1153581014" sldId="345"/>
            <ac:spMk id="8" creationId="{17188D33-CD89-7AB9-3EF5-A6C05BF703B7}"/>
          </ac:spMkLst>
        </pc:spChg>
        <pc:spChg chg="add del mod">
          <ac:chgData name="Amy Walduck" userId="3e45b68b-8b7a-41c5-9daf-d2815ec9a56c" providerId="ADAL" clId="{78808A3D-CE0F-4282-AE5F-1741BAD5C0B3}" dt="2023-03-08T01:49:47.764" v="397"/>
          <ac:spMkLst>
            <pc:docMk/>
            <pc:sldMk cId="1153581014" sldId="345"/>
            <ac:spMk id="9" creationId="{27D0BFE1-2D26-B2C5-C5DE-DCD199526097}"/>
          </ac:spMkLst>
        </pc:spChg>
        <pc:picChg chg="add del mod">
          <ac:chgData name="Amy Walduck" userId="3e45b68b-8b7a-41c5-9daf-d2815ec9a56c" providerId="ADAL" clId="{78808A3D-CE0F-4282-AE5F-1741BAD5C0B3}" dt="2023-03-08T01:39:28.634" v="348" actId="478"/>
          <ac:picMkLst>
            <pc:docMk/>
            <pc:sldMk cId="1153581014" sldId="345"/>
            <ac:picMk id="3" creationId="{6C44241A-1C3B-0009-A72A-7CA2DCCB33EB}"/>
          </ac:picMkLst>
        </pc:picChg>
        <pc:picChg chg="add mod">
          <ac:chgData name="Amy Walduck" userId="3e45b68b-8b7a-41c5-9daf-d2815ec9a56c" providerId="ADAL" clId="{78808A3D-CE0F-4282-AE5F-1741BAD5C0B3}" dt="2023-03-08T01:45:42.595" v="388" actId="14100"/>
          <ac:picMkLst>
            <pc:docMk/>
            <pc:sldMk cId="1153581014" sldId="345"/>
            <ac:picMk id="5" creationId="{623281BC-9506-B1A6-5026-0F011D8AC290}"/>
          </ac:picMkLst>
        </pc:picChg>
        <pc:picChg chg="add del mod modCrop">
          <ac:chgData name="Amy Walduck" userId="3e45b68b-8b7a-41c5-9daf-d2815ec9a56c" providerId="ADAL" clId="{78808A3D-CE0F-4282-AE5F-1741BAD5C0B3}" dt="2023-03-08T02:01:24.033" v="464" actId="478"/>
          <ac:picMkLst>
            <pc:docMk/>
            <pc:sldMk cId="1153581014" sldId="345"/>
            <ac:picMk id="7" creationId="{33A1E8E1-69F8-993B-A108-C56B5EEF6C45}"/>
          </ac:picMkLst>
        </pc:picChg>
        <pc:picChg chg="add mod">
          <ac:chgData name="Amy Walduck" userId="3e45b68b-8b7a-41c5-9daf-d2815ec9a56c" providerId="ADAL" clId="{78808A3D-CE0F-4282-AE5F-1741BAD5C0B3}" dt="2023-03-08T01:50:56.899" v="409" actId="1076"/>
          <ac:picMkLst>
            <pc:docMk/>
            <pc:sldMk cId="1153581014" sldId="345"/>
            <ac:picMk id="11" creationId="{269D527C-8A0E-D432-7FCA-761FF6D373EC}"/>
          </ac:picMkLst>
        </pc:picChg>
        <pc:picChg chg="add mod">
          <ac:chgData name="Amy Walduck" userId="3e45b68b-8b7a-41c5-9daf-d2815ec9a56c" providerId="ADAL" clId="{78808A3D-CE0F-4282-AE5F-1741BAD5C0B3}" dt="2023-03-08T01:58:31.180" v="459" actId="1076"/>
          <ac:picMkLst>
            <pc:docMk/>
            <pc:sldMk cId="1153581014" sldId="345"/>
            <ac:picMk id="12" creationId="{93872731-E4D0-A6B3-6B69-FC581D70ADBA}"/>
          </ac:picMkLst>
        </pc:picChg>
        <pc:picChg chg="add mod">
          <ac:chgData name="Amy Walduck" userId="3e45b68b-8b7a-41c5-9daf-d2815ec9a56c" providerId="ADAL" clId="{78808A3D-CE0F-4282-AE5F-1741BAD5C0B3}" dt="2023-03-08T01:51:00.074" v="410" actId="1076"/>
          <ac:picMkLst>
            <pc:docMk/>
            <pc:sldMk cId="1153581014" sldId="345"/>
            <ac:picMk id="13" creationId="{D8DDA116-D7F2-FA05-40ED-716FFAD3DAC7}"/>
          </ac:picMkLst>
        </pc:picChg>
        <pc:picChg chg="add mod">
          <ac:chgData name="Amy Walduck" userId="3e45b68b-8b7a-41c5-9daf-d2815ec9a56c" providerId="ADAL" clId="{78808A3D-CE0F-4282-AE5F-1741BAD5C0B3}" dt="2023-03-08T01:50:50.692" v="408" actId="1076"/>
          <ac:picMkLst>
            <pc:docMk/>
            <pc:sldMk cId="1153581014" sldId="345"/>
            <ac:picMk id="14" creationId="{A7486A4D-FEDD-1DFE-EAC6-47FAF48D703D}"/>
          </ac:picMkLst>
        </pc:picChg>
        <pc:picChg chg="add mod">
          <ac:chgData name="Amy Walduck" userId="3e45b68b-8b7a-41c5-9daf-d2815ec9a56c" providerId="ADAL" clId="{78808A3D-CE0F-4282-AE5F-1741BAD5C0B3}" dt="2023-03-08T01:57:33.260" v="455" actId="1076"/>
          <ac:picMkLst>
            <pc:docMk/>
            <pc:sldMk cId="1153581014" sldId="345"/>
            <ac:picMk id="15" creationId="{C5F16EFB-0479-2637-4ED0-5CD3FB76A6A1}"/>
          </ac:picMkLst>
        </pc:picChg>
        <pc:picChg chg="add mod">
          <ac:chgData name="Amy Walduck" userId="3e45b68b-8b7a-41c5-9daf-d2815ec9a56c" providerId="ADAL" clId="{78808A3D-CE0F-4282-AE5F-1741BAD5C0B3}" dt="2023-03-08T01:53:43.148" v="441" actId="1076"/>
          <ac:picMkLst>
            <pc:docMk/>
            <pc:sldMk cId="1153581014" sldId="345"/>
            <ac:picMk id="16" creationId="{EC666B08-4743-AED9-0984-C8A69BE24520}"/>
          </ac:picMkLst>
        </pc:picChg>
        <pc:picChg chg="add mod">
          <ac:chgData name="Amy Walduck" userId="3e45b68b-8b7a-41c5-9daf-d2815ec9a56c" providerId="ADAL" clId="{78808A3D-CE0F-4282-AE5F-1741BAD5C0B3}" dt="2023-03-08T01:51:13.653" v="416" actId="1076"/>
          <ac:picMkLst>
            <pc:docMk/>
            <pc:sldMk cId="1153581014" sldId="345"/>
            <ac:picMk id="17" creationId="{DCD287A4-E62B-8A07-4C38-515935EAB844}"/>
          </ac:picMkLst>
        </pc:picChg>
        <pc:picChg chg="add mod">
          <ac:chgData name="Amy Walduck" userId="3e45b68b-8b7a-41c5-9daf-d2815ec9a56c" providerId="ADAL" clId="{78808A3D-CE0F-4282-AE5F-1741BAD5C0B3}" dt="2023-03-08T01:57:54.972" v="458" actId="1076"/>
          <ac:picMkLst>
            <pc:docMk/>
            <pc:sldMk cId="1153581014" sldId="345"/>
            <ac:picMk id="18" creationId="{2F6D8601-5034-9E5C-5E11-DA1BE7D92983}"/>
          </ac:picMkLst>
        </pc:picChg>
        <pc:picChg chg="add mod">
          <ac:chgData name="Amy Walduck" userId="3e45b68b-8b7a-41c5-9daf-d2815ec9a56c" providerId="ADAL" clId="{78808A3D-CE0F-4282-AE5F-1741BAD5C0B3}" dt="2023-03-08T01:58:37.532" v="460" actId="1076"/>
          <ac:picMkLst>
            <pc:docMk/>
            <pc:sldMk cId="1153581014" sldId="345"/>
            <ac:picMk id="19" creationId="{97E9D72B-9DB3-58F6-5F54-6E9DA30A2B88}"/>
          </ac:picMkLst>
        </pc:picChg>
        <pc:picChg chg="add mod">
          <ac:chgData name="Amy Walduck" userId="3e45b68b-8b7a-41c5-9daf-d2815ec9a56c" providerId="ADAL" clId="{78808A3D-CE0F-4282-AE5F-1741BAD5C0B3}" dt="2023-03-08T01:52:07.780" v="424" actId="1076"/>
          <ac:picMkLst>
            <pc:docMk/>
            <pc:sldMk cId="1153581014" sldId="345"/>
            <ac:picMk id="20" creationId="{8FC3A1AC-0129-09AE-F744-E07F990DB457}"/>
          </ac:picMkLst>
        </pc:picChg>
        <pc:picChg chg="add mod">
          <ac:chgData name="Amy Walduck" userId="3e45b68b-8b7a-41c5-9daf-d2815ec9a56c" providerId="ADAL" clId="{78808A3D-CE0F-4282-AE5F-1741BAD5C0B3}" dt="2023-03-08T01:52:13.285" v="426" actId="1076"/>
          <ac:picMkLst>
            <pc:docMk/>
            <pc:sldMk cId="1153581014" sldId="345"/>
            <ac:picMk id="21" creationId="{DB8E97F5-DF50-1FEA-5CF2-1FBD7A35E80C}"/>
          </ac:picMkLst>
        </pc:picChg>
        <pc:picChg chg="add mod">
          <ac:chgData name="Amy Walduck" userId="3e45b68b-8b7a-41c5-9daf-d2815ec9a56c" providerId="ADAL" clId="{78808A3D-CE0F-4282-AE5F-1741BAD5C0B3}" dt="2023-03-08T01:52:32.724" v="428" actId="1076"/>
          <ac:picMkLst>
            <pc:docMk/>
            <pc:sldMk cId="1153581014" sldId="345"/>
            <ac:picMk id="22" creationId="{F53C86FE-6A7E-2A65-5669-38F1AE5841A3}"/>
          </ac:picMkLst>
        </pc:picChg>
        <pc:picChg chg="add mod">
          <ac:chgData name="Amy Walduck" userId="3e45b68b-8b7a-41c5-9daf-d2815ec9a56c" providerId="ADAL" clId="{78808A3D-CE0F-4282-AE5F-1741BAD5C0B3}" dt="2023-03-08T01:52:39.861" v="430" actId="1076"/>
          <ac:picMkLst>
            <pc:docMk/>
            <pc:sldMk cId="1153581014" sldId="345"/>
            <ac:picMk id="23" creationId="{70152673-F2FB-F486-4BF9-213556D16D10}"/>
          </ac:picMkLst>
        </pc:picChg>
        <pc:picChg chg="add mod">
          <ac:chgData name="Amy Walduck" userId="3e45b68b-8b7a-41c5-9daf-d2815ec9a56c" providerId="ADAL" clId="{78808A3D-CE0F-4282-AE5F-1741BAD5C0B3}" dt="2023-03-08T01:52:48.005" v="432" actId="1076"/>
          <ac:picMkLst>
            <pc:docMk/>
            <pc:sldMk cId="1153581014" sldId="345"/>
            <ac:picMk id="24" creationId="{B9AB7B61-41D9-FAB5-6441-413E05709779}"/>
          </ac:picMkLst>
        </pc:picChg>
        <pc:picChg chg="add mod">
          <ac:chgData name="Amy Walduck" userId="3e45b68b-8b7a-41c5-9daf-d2815ec9a56c" providerId="ADAL" clId="{78808A3D-CE0F-4282-AE5F-1741BAD5C0B3}" dt="2023-03-08T01:55:30.595" v="447" actId="1076"/>
          <ac:picMkLst>
            <pc:docMk/>
            <pc:sldMk cId="1153581014" sldId="345"/>
            <ac:picMk id="25" creationId="{051714AF-E00F-C316-3D60-83DA5509CB40}"/>
          </ac:picMkLst>
        </pc:picChg>
        <pc:picChg chg="add mod">
          <ac:chgData name="Amy Walduck" userId="3e45b68b-8b7a-41c5-9daf-d2815ec9a56c" providerId="ADAL" clId="{78808A3D-CE0F-4282-AE5F-1741BAD5C0B3}" dt="2023-03-08T01:53:13.829" v="436" actId="1076"/>
          <ac:picMkLst>
            <pc:docMk/>
            <pc:sldMk cId="1153581014" sldId="345"/>
            <ac:picMk id="26" creationId="{EC17B053-E4E6-C3F6-2531-7EDAC7C3C4AA}"/>
          </ac:picMkLst>
        </pc:picChg>
        <pc:picChg chg="add mod">
          <ac:chgData name="Amy Walduck" userId="3e45b68b-8b7a-41c5-9daf-d2815ec9a56c" providerId="ADAL" clId="{78808A3D-CE0F-4282-AE5F-1741BAD5C0B3}" dt="2023-03-08T01:56:49.036" v="452" actId="1076"/>
          <ac:picMkLst>
            <pc:docMk/>
            <pc:sldMk cId="1153581014" sldId="345"/>
            <ac:picMk id="27" creationId="{035F7E3A-575C-06F9-C109-33A323E11D1D}"/>
          </ac:picMkLst>
        </pc:picChg>
        <pc:picChg chg="add mod">
          <ac:chgData name="Amy Walduck" userId="3e45b68b-8b7a-41c5-9daf-d2815ec9a56c" providerId="ADAL" clId="{78808A3D-CE0F-4282-AE5F-1741BAD5C0B3}" dt="2023-03-08T01:53:32.189" v="440" actId="1076"/>
          <ac:picMkLst>
            <pc:docMk/>
            <pc:sldMk cId="1153581014" sldId="345"/>
            <ac:picMk id="28" creationId="{447858FF-BD50-0FDB-1550-9B361C7EA021}"/>
          </ac:picMkLst>
        </pc:picChg>
        <pc:picChg chg="add mod">
          <ac:chgData name="Amy Walduck" userId="3e45b68b-8b7a-41c5-9daf-d2815ec9a56c" providerId="ADAL" clId="{78808A3D-CE0F-4282-AE5F-1741BAD5C0B3}" dt="2023-03-08T01:56:03.364" v="451" actId="1076"/>
          <ac:picMkLst>
            <pc:docMk/>
            <pc:sldMk cId="1153581014" sldId="345"/>
            <ac:picMk id="29" creationId="{B2A6E53E-0E1F-588A-43AA-6BBB7CB3048C}"/>
          </ac:picMkLst>
        </pc:picChg>
        <pc:picChg chg="add mod">
          <ac:chgData name="Amy Walduck" userId="3e45b68b-8b7a-41c5-9daf-d2815ec9a56c" providerId="ADAL" clId="{78808A3D-CE0F-4282-AE5F-1741BAD5C0B3}" dt="2023-03-08T01:55:50.068" v="450" actId="1076"/>
          <ac:picMkLst>
            <pc:docMk/>
            <pc:sldMk cId="1153581014" sldId="345"/>
            <ac:picMk id="30" creationId="{CA558746-D620-C30B-8CBF-91A35177A6DB}"/>
          </ac:picMkLst>
        </pc:picChg>
        <pc:picChg chg="add mod">
          <ac:chgData name="Amy Walduck" userId="3e45b68b-8b7a-41c5-9daf-d2815ec9a56c" providerId="ADAL" clId="{78808A3D-CE0F-4282-AE5F-1741BAD5C0B3}" dt="2023-03-08T01:59:20.644" v="461" actId="1076"/>
          <ac:picMkLst>
            <pc:docMk/>
            <pc:sldMk cId="1153581014" sldId="345"/>
            <ac:picMk id="31" creationId="{5877F46B-94B0-D726-3DF7-9FE5354A796C}"/>
          </ac:picMkLst>
        </pc:picChg>
        <pc:picChg chg="add mod">
          <ac:chgData name="Amy Walduck" userId="3e45b68b-8b7a-41c5-9daf-d2815ec9a56c" providerId="ADAL" clId="{78808A3D-CE0F-4282-AE5F-1741BAD5C0B3}" dt="2023-03-08T02:02:13.484" v="473" actId="1076"/>
          <ac:picMkLst>
            <pc:docMk/>
            <pc:sldMk cId="1153581014" sldId="345"/>
            <ac:picMk id="32" creationId="{54DD2503-BD2C-79B6-C48E-48E27779E716}"/>
          </ac:picMkLst>
        </pc:picChg>
        <pc:picChg chg="add mod">
          <ac:chgData name="Amy Walduck" userId="3e45b68b-8b7a-41c5-9daf-d2815ec9a56c" providerId="ADAL" clId="{78808A3D-CE0F-4282-AE5F-1741BAD5C0B3}" dt="2023-03-08T01:59:36.749" v="463" actId="1076"/>
          <ac:picMkLst>
            <pc:docMk/>
            <pc:sldMk cId="1153581014" sldId="345"/>
            <ac:picMk id="33" creationId="{AD2A0237-986B-6599-FA24-7D296F887A83}"/>
          </ac:picMkLst>
        </pc:picChg>
        <pc:picChg chg="add mod modCrop">
          <ac:chgData name="Amy Walduck" userId="3e45b68b-8b7a-41c5-9daf-d2815ec9a56c" providerId="ADAL" clId="{78808A3D-CE0F-4282-AE5F-1741BAD5C0B3}" dt="2023-03-08T02:01:52.084" v="472" actId="1076"/>
          <ac:picMkLst>
            <pc:docMk/>
            <pc:sldMk cId="1153581014" sldId="345"/>
            <ac:picMk id="35" creationId="{9C3C0D7D-6148-FD44-1A26-3A62E00495FC}"/>
          </ac:picMkLst>
        </pc:picChg>
      </pc:sldChg>
      <pc:sldChg chg="addSp delSp modSp add del mod setBg">
        <pc:chgData name="Amy Walduck" userId="3e45b68b-8b7a-41c5-9daf-d2815ec9a56c" providerId="ADAL" clId="{78808A3D-CE0F-4282-AE5F-1741BAD5C0B3}" dt="2023-03-07T00:15:42.584" v="341" actId="2696"/>
        <pc:sldMkLst>
          <pc:docMk/>
          <pc:sldMk cId="2729501206" sldId="345"/>
        </pc:sldMkLst>
        <pc:spChg chg="add del mod">
          <ac:chgData name="Amy Walduck" userId="3e45b68b-8b7a-41c5-9daf-d2815ec9a56c" providerId="ADAL" clId="{78808A3D-CE0F-4282-AE5F-1741BAD5C0B3}" dt="2023-03-06T23:57:57.804" v="75" actId="478"/>
          <ac:spMkLst>
            <pc:docMk/>
            <pc:sldMk cId="2729501206" sldId="345"/>
            <ac:spMk id="2" creationId="{49C89E1B-B987-BA77-0E2E-6F4AB4DED4E3}"/>
          </ac:spMkLst>
        </pc:spChg>
        <pc:spChg chg="del mod">
          <ac:chgData name="Amy Walduck" userId="3e45b68b-8b7a-41c5-9daf-d2815ec9a56c" providerId="ADAL" clId="{78808A3D-CE0F-4282-AE5F-1741BAD5C0B3}" dt="2023-03-06T23:57:56.571" v="74" actId="478"/>
          <ac:spMkLst>
            <pc:docMk/>
            <pc:sldMk cId="2729501206" sldId="345"/>
            <ac:spMk id="3" creationId="{FE69FA7B-695C-A674-355F-72C2D2F0E62E}"/>
          </ac:spMkLst>
        </pc:spChg>
        <pc:spChg chg="add del mod">
          <ac:chgData name="Amy Walduck" userId="3e45b68b-8b7a-41c5-9daf-d2815ec9a56c" providerId="ADAL" clId="{78808A3D-CE0F-4282-AE5F-1741BAD5C0B3}" dt="2023-03-06T23:59:46.281" v="181" actId="478"/>
          <ac:spMkLst>
            <pc:docMk/>
            <pc:sldMk cId="2729501206" sldId="345"/>
            <ac:spMk id="4" creationId="{2E437007-D713-B0E1-E6B9-17E7B388C308}"/>
          </ac:spMkLst>
        </pc:spChg>
        <pc:spChg chg="add mod">
          <ac:chgData name="Amy Walduck" userId="3e45b68b-8b7a-41c5-9daf-d2815ec9a56c" providerId="ADAL" clId="{78808A3D-CE0F-4282-AE5F-1741BAD5C0B3}" dt="2023-03-07T00:03:12.876" v="219" actId="1076"/>
          <ac:spMkLst>
            <pc:docMk/>
            <pc:sldMk cId="2729501206" sldId="345"/>
            <ac:spMk id="5" creationId="{9D50FAE8-1013-2E0B-21A4-1ACF89F01B95}"/>
          </ac:spMkLst>
        </pc:spChg>
        <pc:spChg chg="add del">
          <ac:chgData name="Amy Walduck" userId="3e45b68b-8b7a-41c5-9daf-d2815ec9a56c" providerId="ADAL" clId="{78808A3D-CE0F-4282-AE5F-1741BAD5C0B3}" dt="2023-03-06T23:57:21.425" v="71" actId="26606"/>
          <ac:spMkLst>
            <pc:docMk/>
            <pc:sldMk cId="2729501206" sldId="345"/>
            <ac:spMk id="3079" creationId="{04812C46-200A-4DEB-A05E-3ED6C68C2387}"/>
          </ac:spMkLst>
        </pc:spChg>
        <pc:spChg chg="add del">
          <ac:chgData name="Amy Walduck" userId="3e45b68b-8b7a-41c5-9daf-d2815ec9a56c" providerId="ADAL" clId="{78808A3D-CE0F-4282-AE5F-1741BAD5C0B3}" dt="2023-03-06T23:57:21.425" v="71" actId="26606"/>
          <ac:spMkLst>
            <pc:docMk/>
            <pc:sldMk cId="2729501206" sldId="345"/>
            <ac:spMk id="3081" creationId="{D1EA859B-E555-4109-94F3-6700E046E008}"/>
          </ac:spMkLst>
        </pc:spChg>
        <pc:picChg chg="mod">
          <ac:chgData name="Amy Walduck" userId="3e45b68b-8b7a-41c5-9daf-d2815ec9a56c" providerId="ADAL" clId="{78808A3D-CE0F-4282-AE5F-1741BAD5C0B3}" dt="2023-03-06T23:58:36.626" v="179" actId="1035"/>
          <ac:picMkLst>
            <pc:docMk/>
            <pc:sldMk cId="2729501206" sldId="345"/>
            <ac:picMk id="3074" creationId="{D1B3A026-11C6-8470-7D35-A595F888043A}"/>
          </ac:picMkLst>
        </pc:picChg>
      </pc:sldChg>
      <pc:sldChg chg="addSp delSp modSp add mod ord modNotesTx">
        <pc:chgData name="Amy Walduck" userId="3e45b68b-8b7a-41c5-9daf-d2815ec9a56c" providerId="ADAL" clId="{78808A3D-CE0F-4282-AE5F-1741BAD5C0B3}" dt="2023-03-10T07:41:58.362" v="9801" actId="20577"/>
        <pc:sldMkLst>
          <pc:docMk/>
          <pc:sldMk cId="634840568" sldId="346"/>
        </pc:sldMkLst>
        <pc:spChg chg="mod">
          <ac:chgData name="Amy Walduck" userId="3e45b68b-8b7a-41c5-9daf-d2815ec9a56c" providerId="ADAL" clId="{78808A3D-CE0F-4282-AE5F-1741BAD5C0B3}" dt="2023-03-08T02:43:32.007" v="939" actId="20577"/>
          <ac:spMkLst>
            <pc:docMk/>
            <pc:sldMk cId="634840568" sldId="346"/>
            <ac:spMk id="6" creationId="{7C416958-6755-B94F-B735-7D93F4AADFDE}"/>
          </ac:spMkLst>
        </pc:spChg>
        <pc:spChg chg="mod">
          <ac:chgData name="Amy Walduck" userId="3e45b68b-8b7a-41c5-9daf-d2815ec9a56c" providerId="ADAL" clId="{78808A3D-CE0F-4282-AE5F-1741BAD5C0B3}" dt="2023-03-08T04:47:04.136" v="1432" actId="20577"/>
          <ac:spMkLst>
            <pc:docMk/>
            <pc:sldMk cId="634840568" sldId="346"/>
            <ac:spMk id="9" creationId="{78545DA8-D586-9542-9FFA-B2026D0F06BB}"/>
          </ac:spMkLst>
        </pc:spChg>
        <pc:picChg chg="add mod modCrop">
          <ac:chgData name="Amy Walduck" userId="3e45b68b-8b7a-41c5-9daf-d2815ec9a56c" providerId="ADAL" clId="{78808A3D-CE0F-4282-AE5F-1741BAD5C0B3}" dt="2023-03-08T03:24:19.881" v="1363" actId="18131"/>
          <ac:picMkLst>
            <pc:docMk/>
            <pc:sldMk cId="634840568" sldId="346"/>
            <ac:picMk id="2" creationId="{6A650461-54BB-2A98-8627-5B54AD0823BD}"/>
          </ac:picMkLst>
        </pc:picChg>
        <pc:picChg chg="del">
          <ac:chgData name="Amy Walduck" userId="3e45b68b-8b7a-41c5-9daf-d2815ec9a56c" providerId="ADAL" clId="{78808A3D-CE0F-4282-AE5F-1741BAD5C0B3}" dt="2023-03-08T03:19:37.429" v="1346" actId="478"/>
          <ac:picMkLst>
            <pc:docMk/>
            <pc:sldMk cId="634840568" sldId="346"/>
            <ac:picMk id="4" creationId="{87BAE712-3EFF-327B-03D8-CCD847AB9450}"/>
          </ac:picMkLst>
        </pc:picChg>
      </pc:sldChg>
      <pc:sldChg chg="addSp delSp modSp new mod ord setBg modNotesTx">
        <pc:chgData name="Amy Walduck" userId="3e45b68b-8b7a-41c5-9daf-d2815ec9a56c" providerId="ADAL" clId="{78808A3D-CE0F-4282-AE5F-1741BAD5C0B3}" dt="2023-03-10T06:29:44.596" v="8768"/>
        <pc:sldMkLst>
          <pc:docMk/>
          <pc:sldMk cId="2608727182" sldId="347"/>
        </pc:sldMkLst>
        <pc:spChg chg="add mod">
          <ac:chgData name="Amy Walduck" userId="3e45b68b-8b7a-41c5-9daf-d2815ec9a56c" providerId="ADAL" clId="{78808A3D-CE0F-4282-AE5F-1741BAD5C0B3}" dt="2023-03-08T07:23:09.844" v="3169" actId="1076"/>
          <ac:spMkLst>
            <pc:docMk/>
            <pc:sldMk cId="2608727182" sldId="347"/>
            <ac:spMk id="4" creationId="{30963E13-A5E8-20A2-CEF8-7F371868246D}"/>
          </ac:spMkLst>
        </pc:spChg>
        <pc:spChg chg="add mod">
          <ac:chgData name="Amy Walduck" userId="3e45b68b-8b7a-41c5-9daf-d2815ec9a56c" providerId="ADAL" clId="{78808A3D-CE0F-4282-AE5F-1741BAD5C0B3}" dt="2023-03-08T07:27:07.253" v="3261" actId="1035"/>
          <ac:spMkLst>
            <pc:docMk/>
            <pc:sldMk cId="2608727182" sldId="347"/>
            <ac:spMk id="5" creationId="{1DAC622A-8951-D79F-5C10-93C7E22D2750}"/>
          </ac:spMkLst>
        </pc:spChg>
        <pc:spChg chg="add">
          <ac:chgData name="Amy Walduck" userId="3e45b68b-8b7a-41c5-9daf-d2815ec9a56c" providerId="ADAL" clId="{78808A3D-CE0F-4282-AE5F-1741BAD5C0B3}" dt="2023-03-08T03:00:41.398" v="949" actId="26606"/>
          <ac:spMkLst>
            <pc:docMk/>
            <pc:sldMk cId="2608727182" sldId="347"/>
            <ac:spMk id="8" creationId="{42A4FC2C-047E-45A5-965D-8E1E3BF09BC6}"/>
          </ac:spMkLst>
        </pc:spChg>
        <pc:picChg chg="add del mod">
          <ac:chgData name="Amy Walduck" userId="3e45b68b-8b7a-41c5-9daf-d2815ec9a56c" providerId="ADAL" clId="{78808A3D-CE0F-4282-AE5F-1741BAD5C0B3}" dt="2023-03-08T07:29:23.330" v="3290" actId="478"/>
          <ac:picMkLst>
            <pc:docMk/>
            <pc:sldMk cId="2608727182" sldId="347"/>
            <ac:picMk id="3" creationId="{65ACFC9C-AF59-3FF3-0BE0-B4B03725DD2E}"/>
          </ac:picMkLst>
        </pc:picChg>
        <pc:picChg chg="add del mod">
          <ac:chgData name="Amy Walduck" userId="3e45b68b-8b7a-41c5-9daf-d2815ec9a56c" providerId="ADAL" clId="{78808A3D-CE0F-4282-AE5F-1741BAD5C0B3}" dt="2023-03-08T07:30:15.967" v="3295" actId="931"/>
          <ac:picMkLst>
            <pc:docMk/>
            <pc:sldMk cId="2608727182" sldId="347"/>
            <ac:picMk id="7" creationId="{C9BC1225-2156-978E-AE3D-C56A105D6F11}"/>
          </ac:picMkLst>
        </pc:picChg>
        <pc:picChg chg="add del mod">
          <ac:chgData name="Amy Walduck" userId="3e45b68b-8b7a-41c5-9daf-d2815ec9a56c" providerId="ADAL" clId="{78808A3D-CE0F-4282-AE5F-1741BAD5C0B3}" dt="2023-03-08T07:30:26.662" v="3300" actId="931"/>
          <ac:picMkLst>
            <pc:docMk/>
            <pc:sldMk cId="2608727182" sldId="347"/>
            <ac:picMk id="10" creationId="{9DFFE34F-963B-9CE0-C04F-66E92071F879}"/>
          </ac:picMkLst>
        </pc:picChg>
        <pc:picChg chg="add mod ord">
          <ac:chgData name="Amy Walduck" userId="3e45b68b-8b7a-41c5-9daf-d2815ec9a56c" providerId="ADAL" clId="{78808A3D-CE0F-4282-AE5F-1741BAD5C0B3}" dt="2023-03-08T07:34:45.304" v="3321" actId="14100"/>
          <ac:picMkLst>
            <pc:docMk/>
            <pc:sldMk cId="2608727182" sldId="347"/>
            <ac:picMk id="12" creationId="{D7B25E5E-2D80-2A96-4EF1-472DA1C728EB}"/>
          </ac:picMkLst>
        </pc:picChg>
      </pc:sldChg>
      <pc:sldChg chg="addSp delSp modSp add mod ord modNotesTx">
        <pc:chgData name="Amy Walduck" userId="3e45b68b-8b7a-41c5-9daf-d2815ec9a56c" providerId="ADAL" clId="{78808A3D-CE0F-4282-AE5F-1741BAD5C0B3}" dt="2023-03-10T05:35:42.075" v="7852" actId="20577"/>
        <pc:sldMkLst>
          <pc:docMk/>
          <pc:sldMk cId="4143176938" sldId="348"/>
        </pc:sldMkLst>
        <pc:spChg chg="mod">
          <ac:chgData name="Amy Walduck" userId="3e45b68b-8b7a-41c5-9daf-d2815ec9a56c" providerId="ADAL" clId="{78808A3D-CE0F-4282-AE5F-1741BAD5C0B3}" dt="2023-03-08T03:13:32.438" v="1124" actId="20577"/>
          <ac:spMkLst>
            <pc:docMk/>
            <pc:sldMk cId="4143176938" sldId="348"/>
            <ac:spMk id="6" creationId="{7C416958-6755-B94F-B735-7D93F4AADFDE}"/>
          </ac:spMkLst>
        </pc:spChg>
        <pc:spChg chg="mod">
          <ac:chgData name="Amy Walduck" userId="3e45b68b-8b7a-41c5-9daf-d2815ec9a56c" providerId="ADAL" clId="{78808A3D-CE0F-4282-AE5F-1741BAD5C0B3}" dt="2023-03-08T07:22:47.186" v="3162" actId="20577"/>
          <ac:spMkLst>
            <pc:docMk/>
            <pc:sldMk cId="4143176938" sldId="348"/>
            <ac:spMk id="9" creationId="{78545DA8-D586-9542-9FFA-B2026D0F06BB}"/>
          </ac:spMkLst>
        </pc:spChg>
        <pc:picChg chg="add mod modCrop">
          <ac:chgData name="Amy Walduck" userId="3e45b68b-8b7a-41c5-9daf-d2815ec9a56c" providerId="ADAL" clId="{78808A3D-CE0F-4282-AE5F-1741BAD5C0B3}" dt="2023-03-08T03:11:48.001" v="1104" actId="1037"/>
          <ac:picMkLst>
            <pc:docMk/>
            <pc:sldMk cId="4143176938" sldId="348"/>
            <ac:picMk id="3" creationId="{20489234-CC72-9A2E-A10B-495F54D795B4}"/>
          </ac:picMkLst>
        </pc:picChg>
        <pc:picChg chg="del">
          <ac:chgData name="Amy Walduck" userId="3e45b68b-8b7a-41c5-9daf-d2815ec9a56c" providerId="ADAL" clId="{78808A3D-CE0F-4282-AE5F-1741BAD5C0B3}" dt="2023-03-08T03:09:27.367" v="954" actId="478"/>
          <ac:picMkLst>
            <pc:docMk/>
            <pc:sldMk cId="4143176938" sldId="348"/>
            <ac:picMk id="4" creationId="{87BAE712-3EFF-327B-03D8-CCD847AB9450}"/>
          </ac:picMkLst>
        </pc:picChg>
      </pc:sldChg>
      <pc:sldChg chg="addSp delSp modSp add mod ord modNotesTx">
        <pc:chgData name="Amy Walduck" userId="3e45b68b-8b7a-41c5-9daf-d2815ec9a56c" providerId="ADAL" clId="{78808A3D-CE0F-4282-AE5F-1741BAD5C0B3}" dt="2023-03-10T07:28:42.493" v="9286" actId="114"/>
        <pc:sldMkLst>
          <pc:docMk/>
          <pc:sldMk cId="165919998" sldId="349"/>
        </pc:sldMkLst>
        <pc:spChg chg="mod">
          <ac:chgData name="Amy Walduck" userId="3e45b68b-8b7a-41c5-9daf-d2815ec9a56c" providerId="ADAL" clId="{78808A3D-CE0F-4282-AE5F-1741BAD5C0B3}" dt="2023-03-10T06:44:15.728" v="9014" actId="20577"/>
          <ac:spMkLst>
            <pc:docMk/>
            <pc:sldMk cId="165919998" sldId="349"/>
            <ac:spMk id="6" creationId="{7C416958-6755-B94F-B735-7D93F4AADFDE}"/>
          </ac:spMkLst>
        </pc:spChg>
        <pc:spChg chg="mod">
          <ac:chgData name="Amy Walduck" userId="3e45b68b-8b7a-41c5-9daf-d2815ec9a56c" providerId="ADAL" clId="{78808A3D-CE0F-4282-AE5F-1741BAD5C0B3}" dt="2023-03-10T07:28:42.493" v="9286" actId="114"/>
          <ac:spMkLst>
            <pc:docMk/>
            <pc:sldMk cId="165919998" sldId="349"/>
            <ac:spMk id="9" creationId="{78545DA8-D586-9542-9FFA-B2026D0F06BB}"/>
          </ac:spMkLst>
        </pc:spChg>
        <pc:picChg chg="add del mod">
          <ac:chgData name="Amy Walduck" userId="3e45b68b-8b7a-41c5-9daf-d2815ec9a56c" providerId="ADAL" clId="{78808A3D-CE0F-4282-AE5F-1741BAD5C0B3}" dt="2023-03-10T04:07:52.021" v="6132" actId="478"/>
          <ac:picMkLst>
            <pc:docMk/>
            <pc:sldMk cId="165919998" sldId="349"/>
            <ac:picMk id="3" creationId="{20489234-CC72-9A2E-A10B-495F54D795B4}"/>
          </ac:picMkLst>
        </pc:picChg>
        <pc:picChg chg="add del mod ord modCrop">
          <ac:chgData name="Amy Walduck" userId="3e45b68b-8b7a-41c5-9daf-d2815ec9a56c" providerId="ADAL" clId="{78808A3D-CE0F-4282-AE5F-1741BAD5C0B3}" dt="2023-03-10T04:08:11.917" v="6135" actId="478"/>
          <ac:picMkLst>
            <pc:docMk/>
            <pc:sldMk cId="165919998" sldId="349"/>
            <ac:picMk id="4" creationId="{36936E2D-506B-5916-A7DF-A8213FF3818D}"/>
          </ac:picMkLst>
        </pc:picChg>
        <pc:picChg chg="add del mod">
          <ac:chgData name="Amy Walduck" userId="3e45b68b-8b7a-41c5-9daf-d2815ec9a56c" providerId="ADAL" clId="{78808A3D-CE0F-4282-AE5F-1741BAD5C0B3}" dt="2023-03-10T06:28:24.873" v="8762" actId="478"/>
          <ac:picMkLst>
            <pc:docMk/>
            <pc:sldMk cId="165919998" sldId="349"/>
            <ac:picMk id="5" creationId="{F5FC6999-D805-1C86-4CEE-D346604C5CE3}"/>
          </ac:picMkLst>
        </pc:picChg>
        <pc:picChg chg="add mod ord modCrop">
          <ac:chgData name="Amy Walduck" userId="3e45b68b-8b7a-41c5-9daf-d2815ec9a56c" providerId="ADAL" clId="{78808A3D-CE0F-4282-AE5F-1741BAD5C0B3}" dt="2023-03-10T06:28:23.291" v="8761" actId="171"/>
          <ac:picMkLst>
            <pc:docMk/>
            <pc:sldMk cId="165919998" sldId="349"/>
            <ac:picMk id="8" creationId="{83A8C546-B513-2886-0F9F-49612D561BC6}"/>
          </ac:picMkLst>
        </pc:picChg>
        <pc:picChg chg="add mod modCrop">
          <ac:chgData name="Amy Walduck" userId="3e45b68b-8b7a-41c5-9daf-d2815ec9a56c" providerId="ADAL" clId="{78808A3D-CE0F-4282-AE5F-1741BAD5C0B3}" dt="2023-03-10T06:48:45.538" v="9110" actId="1038"/>
          <ac:picMkLst>
            <pc:docMk/>
            <pc:sldMk cId="165919998" sldId="349"/>
            <ac:picMk id="11" creationId="{751A048E-1F18-35BA-AF46-E31DEDB244F7}"/>
          </ac:picMkLst>
        </pc:picChg>
        <pc:picChg chg="add del mod">
          <ac:chgData name="Amy Walduck" userId="3e45b68b-8b7a-41c5-9daf-d2815ec9a56c" providerId="ADAL" clId="{78808A3D-CE0F-4282-AE5F-1741BAD5C0B3}" dt="2023-03-10T06:14:50.365" v="8579"/>
          <ac:picMkLst>
            <pc:docMk/>
            <pc:sldMk cId="165919998" sldId="349"/>
            <ac:picMk id="1026" creationId="{8D925234-7EEF-89B9-A123-7909FEABFDF7}"/>
          </ac:picMkLst>
        </pc:picChg>
        <pc:picChg chg="add del mod">
          <ac:chgData name="Amy Walduck" userId="3e45b68b-8b7a-41c5-9daf-d2815ec9a56c" providerId="ADAL" clId="{78808A3D-CE0F-4282-AE5F-1741BAD5C0B3}" dt="2023-03-10T06:15:14.193" v="8585" actId="478"/>
          <ac:picMkLst>
            <pc:docMk/>
            <pc:sldMk cId="165919998" sldId="349"/>
            <ac:picMk id="1028" creationId="{15A96665-B66F-4BC3-D1B7-42ED48DDA1D6}"/>
          </ac:picMkLst>
        </pc:picChg>
      </pc:sldChg>
      <pc:sldChg chg="addSp delSp modSp add mod modNotesTx">
        <pc:chgData name="Amy Walduck" userId="3e45b68b-8b7a-41c5-9daf-d2815ec9a56c" providerId="ADAL" clId="{78808A3D-CE0F-4282-AE5F-1741BAD5C0B3}" dt="2023-03-10T07:32:21.255" v="9588" actId="20577"/>
        <pc:sldMkLst>
          <pc:docMk/>
          <pc:sldMk cId="1375005492" sldId="350"/>
        </pc:sldMkLst>
        <pc:spChg chg="mod">
          <ac:chgData name="Amy Walduck" userId="3e45b68b-8b7a-41c5-9daf-d2815ec9a56c" providerId="ADAL" clId="{78808A3D-CE0F-4282-AE5F-1741BAD5C0B3}" dt="2023-03-10T06:05:13.739" v="8367" actId="20577"/>
          <ac:spMkLst>
            <pc:docMk/>
            <pc:sldMk cId="1375005492" sldId="350"/>
            <ac:spMk id="9" creationId="{78545DA8-D586-9542-9FFA-B2026D0F06BB}"/>
          </ac:spMkLst>
        </pc:spChg>
        <pc:picChg chg="add del mod">
          <ac:chgData name="Amy Walduck" userId="3e45b68b-8b7a-41c5-9daf-d2815ec9a56c" providerId="ADAL" clId="{78808A3D-CE0F-4282-AE5F-1741BAD5C0B3}" dt="2023-03-10T04:07:20.938" v="6121"/>
          <ac:picMkLst>
            <pc:docMk/>
            <pc:sldMk cId="1375005492" sldId="350"/>
            <ac:picMk id="2" creationId="{9DB3828A-95E3-DD5B-DEDD-25230F10CAF0}"/>
          </ac:picMkLst>
        </pc:picChg>
        <pc:picChg chg="add del">
          <ac:chgData name="Amy Walduck" userId="3e45b68b-8b7a-41c5-9daf-d2815ec9a56c" providerId="ADAL" clId="{78808A3D-CE0F-4282-AE5F-1741BAD5C0B3}" dt="2023-03-10T04:08:18.237" v="6137" actId="478"/>
          <ac:picMkLst>
            <pc:docMk/>
            <pc:sldMk cId="1375005492" sldId="350"/>
            <ac:picMk id="3" creationId="{20489234-CC72-9A2E-A10B-495F54D795B4}"/>
          </ac:picMkLst>
        </pc:picChg>
        <pc:picChg chg="add mod ord">
          <ac:chgData name="Amy Walduck" userId="3e45b68b-8b7a-41c5-9daf-d2815ec9a56c" providerId="ADAL" clId="{78808A3D-CE0F-4282-AE5F-1741BAD5C0B3}" dt="2023-03-10T04:08:07.526" v="6134" actId="171"/>
          <ac:picMkLst>
            <pc:docMk/>
            <pc:sldMk cId="1375005492" sldId="350"/>
            <ac:picMk id="4" creationId="{6B0B43B1-B6E3-EECF-AEEE-F64058530370}"/>
          </ac:picMkLst>
        </pc:picChg>
      </pc:sldChg>
      <pc:sldChg chg="addSp modSp new mod modNotesTx">
        <pc:chgData name="Amy Walduck" userId="3e45b68b-8b7a-41c5-9daf-d2815ec9a56c" providerId="ADAL" clId="{78808A3D-CE0F-4282-AE5F-1741BAD5C0B3}" dt="2023-03-09T23:46:18.691" v="4303" actId="1038"/>
        <pc:sldMkLst>
          <pc:docMk/>
          <pc:sldMk cId="2732898559" sldId="351"/>
        </pc:sldMkLst>
        <pc:picChg chg="add mod modCrop">
          <ac:chgData name="Amy Walduck" userId="3e45b68b-8b7a-41c5-9daf-d2815ec9a56c" providerId="ADAL" clId="{78808A3D-CE0F-4282-AE5F-1741BAD5C0B3}" dt="2023-03-09T23:46:09.033" v="4302" actId="1037"/>
          <ac:picMkLst>
            <pc:docMk/>
            <pc:sldMk cId="2732898559" sldId="351"/>
            <ac:picMk id="3" creationId="{155BEC3B-7261-9BDA-C548-AEC2C1B0F117}"/>
          </ac:picMkLst>
        </pc:picChg>
        <pc:picChg chg="add mod ord">
          <ac:chgData name="Amy Walduck" userId="3e45b68b-8b7a-41c5-9daf-d2815ec9a56c" providerId="ADAL" clId="{78808A3D-CE0F-4282-AE5F-1741BAD5C0B3}" dt="2023-03-09T23:46:18.691" v="4303" actId="1038"/>
          <ac:picMkLst>
            <pc:docMk/>
            <pc:sldMk cId="2732898559" sldId="351"/>
            <ac:picMk id="5" creationId="{4B253755-A67E-9F28-A426-9D80EA3436CA}"/>
          </ac:picMkLst>
        </pc:picChg>
      </pc:sldChg>
      <pc:sldChg chg="addSp delSp modSp new mod modNotesTx">
        <pc:chgData name="Amy Walduck" userId="3e45b68b-8b7a-41c5-9daf-d2815ec9a56c" providerId="ADAL" clId="{78808A3D-CE0F-4282-AE5F-1741BAD5C0B3}" dt="2023-03-10T03:38:13.058" v="5530" actId="6549"/>
        <pc:sldMkLst>
          <pc:docMk/>
          <pc:sldMk cId="2728579016" sldId="352"/>
        </pc:sldMkLst>
        <pc:picChg chg="add mod modCrop">
          <ac:chgData name="Amy Walduck" userId="3e45b68b-8b7a-41c5-9daf-d2815ec9a56c" providerId="ADAL" clId="{78808A3D-CE0F-4282-AE5F-1741BAD5C0B3}" dt="2023-03-09T23:45:29.412" v="4295" actId="1038"/>
          <ac:picMkLst>
            <pc:docMk/>
            <pc:sldMk cId="2728579016" sldId="352"/>
            <ac:picMk id="3" creationId="{2D7F5E9D-4C27-7F9A-A858-CB20F65592D8}"/>
          </ac:picMkLst>
        </pc:picChg>
        <pc:picChg chg="add mod ord modCrop">
          <ac:chgData name="Amy Walduck" userId="3e45b68b-8b7a-41c5-9daf-d2815ec9a56c" providerId="ADAL" clId="{78808A3D-CE0F-4282-AE5F-1741BAD5C0B3}" dt="2023-03-08T06:11:14.931" v="1980" actId="1076"/>
          <ac:picMkLst>
            <pc:docMk/>
            <pc:sldMk cId="2728579016" sldId="352"/>
            <ac:picMk id="5" creationId="{561C2B78-2C57-2FED-D004-0B21559F0E41}"/>
          </ac:picMkLst>
        </pc:picChg>
        <pc:picChg chg="add del mod modCrop">
          <ac:chgData name="Amy Walduck" userId="3e45b68b-8b7a-41c5-9daf-d2815ec9a56c" providerId="ADAL" clId="{78808A3D-CE0F-4282-AE5F-1741BAD5C0B3}" dt="2023-03-08T06:05:27.158" v="1839" actId="478"/>
          <ac:picMkLst>
            <pc:docMk/>
            <pc:sldMk cId="2728579016" sldId="352"/>
            <ac:picMk id="7" creationId="{810B2D52-1CE1-78E7-5CDE-C2492EADC5B8}"/>
          </ac:picMkLst>
        </pc:picChg>
        <pc:picChg chg="add del mod modCrop">
          <ac:chgData name="Amy Walduck" userId="3e45b68b-8b7a-41c5-9daf-d2815ec9a56c" providerId="ADAL" clId="{78808A3D-CE0F-4282-AE5F-1741BAD5C0B3}" dt="2023-03-08T06:07:44.208" v="1858" actId="478"/>
          <ac:picMkLst>
            <pc:docMk/>
            <pc:sldMk cId="2728579016" sldId="352"/>
            <ac:picMk id="9" creationId="{E3FB47A6-5748-4092-740B-16A57D906C07}"/>
          </ac:picMkLst>
        </pc:picChg>
        <pc:picChg chg="add mod modCrop">
          <ac:chgData name="Amy Walduck" userId="3e45b68b-8b7a-41c5-9daf-d2815ec9a56c" providerId="ADAL" clId="{78808A3D-CE0F-4282-AE5F-1741BAD5C0B3}" dt="2023-03-09T23:45:52.448" v="4297" actId="1035"/>
          <ac:picMkLst>
            <pc:docMk/>
            <pc:sldMk cId="2728579016" sldId="352"/>
            <ac:picMk id="11" creationId="{95F52337-C1E6-C730-C7AD-28205472F566}"/>
          </ac:picMkLst>
        </pc:picChg>
      </pc:sldChg>
      <pc:sldChg chg="addSp delSp modSp new mod ord setBg modNotesTx">
        <pc:chgData name="Amy Walduck" userId="3e45b68b-8b7a-41c5-9daf-d2815ec9a56c" providerId="ADAL" clId="{78808A3D-CE0F-4282-AE5F-1741BAD5C0B3}" dt="2023-03-08T07:58:39.622" v="3816" actId="20577"/>
        <pc:sldMkLst>
          <pc:docMk/>
          <pc:sldMk cId="825966168" sldId="353"/>
        </pc:sldMkLst>
        <pc:spChg chg="add del">
          <ac:chgData name="Amy Walduck" userId="3e45b68b-8b7a-41c5-9daf-d2815ec9a56c" providerId="ADAL" clId="{78808A3D-CE0F-4282-AE5F-1741BAD5C0B3}" dt="2023-03-08T06:14:55.155" v="2003" actId="26606"/>
          <ac:spMkLst>
            <pc:docMk/>
            <pc:sldMk cId="825966168" sldId="353"/>
            <ac:spMk id="8" creationId="{5D9FC6AC-4A12-4825-8ABE-0732B8EF4D16}"/>
          </ac:spMkLst>
        </pc:spChg>
        <pc:spChg chg="add">
          <ac:chgData name="Amy Walduck" userId="3e45b68b-8b7a-41c5-9daf-d2815ec9a56c" providerId="ADAL" clId="{78808A3D-CE0F-4282-AE5F-1741BAD5C0B3}" dt="2023-03-08T06:14:55.155" v="2003" actId="26606"/>
          <ac:spMkLst>
            <pc:docMk/>
            <pc:sldMk cId="825966168" sldId="353"/>
            <ac:spMk id="13" creationId="{42A4FC2C-047E-45A5-965D-8E1E3BF09BC6}"/>
          </ac:spMkLst>
        </pc:spChg>
        <pc:picChg chg="add mod">
          <ac:chgData name="Amy Walduck" userId="3e45b68b-8b7a-41c5-9daf-d2815ec9a56c" providerId="ADAL" clId="{78808A3D-CE0F-4282-AE5F-1741BAD5C0B3}" dt="2023-03-08T06:14:55.155" v="2003" actId="26606"/>
          <ac:picMkLst>
            <pc:docMk/>
            <pc:sldMk cId="825966168" sldId="353"/>
            <ac:picMk id="3" creationId="{8B54F287-9C2E-8839-F031-C57493D6CB73}"/>
          </ac:picMkLst>
        </pc:picChg>
      </pc:sldChg>
      <pc:sldChg chg="addSp delSp modSp add mod ord modNotesTx">
        <pc:chgData name="Amy Walduck" userId="3e45b68b-8b7a-41c5-9daf-d2815ec9a56c" providerId="ADAL" clId="{78808A3D-CE0F-4282-AE5F-1741BAD5C0B3}" dt="2023-03-10T07:37:54.227" v="9795"/>
        <pc:sldMkLst>
          <pc:docMk/>
          <pc:sldMk cId="2848634013" sldId="354"/>
        </pc:sldMkLst>
        <pc:spChg chg="mod">
          <ac:chgData name="Amy Walduck" userId="3e45b68b-8b7a-41c5-9daf-d2815ec9a56c" providerId="ADAL" clId="{78808A3D-CE0F-4282-AE5F-1741BAD5C0B3}" dt="2023-03-08T07:53:18.534" v="3453" actId="6549"/>
          <ac:spMkLst>
            <pc:docMk/>
            <pc:sldMk cId="2848634013" sldId="354"/>
            <ac:spMk id="5" creationId="{1DAC622A-8951-D79F-5C10-93C7E22D2750}"/>
          </ac:spMkLst>
        </pc:spChg>
        <pc:picChg chg="add del">
          <ac:chgData name="Amy Walduck" userId="3e45b68b-8b7a-41c5-9daf-d2815ec9a56c" providerId="ADAL" clId="{78808A3D-CE0F-4282-AE5F-1741BAD5C0B3}" dt="2023-03-08T07:50:16.269" v="3327" actId="478"/>
          <ac:picMkLst>
            <pc:docMk/>
            <pc:sldMk cId="2848634013" sldId="354"/>
            <ac:picMk id="3" creationId="{65ACFC9C-AF59-3FF3-0BE0-B4B03725DD2E}"/>
          </ac:picMkLst>
        </pc:picChg>
        <pc:picChg chg="add mod ord">
          <ac:chgData name="Amy Walduck" userId="3e45b68b-8b7a-41c5-9daf-d2815ec9a56c" providerId="ADAL" clId="{78808A3D-CE0F-4282-AE5F-1741BAD5C0B3}" dt="2023-03-08T07:52:17.232" v="3416" actId="14100"/>
          <ac:picMkLst>
            <pc:docMk/>
            <pc:sldMk cId="2848634013" sldId="354"/>
            <ac:picMk id="6" creationId="{BC6BE52B-0AE8-BA2F-0CBE-DEC140588E2D}"/>
          </ac:picMkLst>
        </pc:picChg>
      </pc:sldChg>
      <pc:sldChg chg="add modNotesTx">
        <pc:chgData name="Amy Walduck" userId="3e45b68b-8b7a-41c5-9daf-d2815ec9a56c" providerId="ADAL" clId="{78808A3D-CE0F-4282-AE5F-1741BAD5C0B3}" dt="2023-03-10T06:09:58.690" v="8507" actId="313"/>
        <pc:sldMkLst>
          <pc:docMk/>
          <pc:sldMk cId="2384670844" sldId="355"/>
        </pc:sldMkLst>
      </pc:sldChg>
      <pc:sldChg chg="modSp add mod">
        <pc:chgData name="Amy Walduck" userId="3e45b68b-8b7a-41c5-9daf-d2815ec9a56c" providerId="ADAL" clId="{78808A3D-CE0F-4282-AE5F-1741BAD5C0B3}" dt="2023-03-08T08:00:24.352" v="3827" actId="20577"/>
        <pc:sldMkLst>
          <pc:docMk/>
          <pc:sldMk cId="3980431675" sldId="356"/>
        </pc:sldMkLst>
        <pc:spChg chg="mod">
          <ac:chgData name="Amy Walduck" userId="3e45b68b-8b7a-41c5-9daf-d2815ec9a56c" providerId="ADAL" clId="{78808A3D-CE0F-4282-AE5F-1741BAD5C0B3}" dt="2023-03-08T08:00:24.352" v="3827" actId="20577"/>
          <ac:spMkLst>
            <pc:docMk/>
            <pc:sldMk cId="3980431675" sldId="356"/>
            <ac:spMk id="4" creationId="{225FC5BA-8A8C-2244-BD54-3C70A63D6265}"/>
          </ac:spMkLst>
        </pc:spChg>
      </pc:sldChg>
      <pc:sldChg chg="addSp modSp new mod ord modNotesTx">
        <pc:chgData name="Amy Walduck" userId="3e45b68b-8b7a-41c5-9daf-d2815ec9a56c" providerId="ADAL" clId="{78808A3D-CE0F-4282-AE5F-1741BAD5C0B3}" dt="2023-03-10T05:39:12.495" v="8056"/>
        <pc:sldMkLst>
          <pc:docMk/>
          <pc:sldMk cId="1647149644" sldId="357"/>
        </pc:sldMkLst>
        <pc:picChg chg="add mod modCrop">
          <ac:chgData name="Amy Walduck" userId="3e45b68b-8b7a-41c5-9daf-d2815ec9a56c" providerId="ADAL" clId="{78808A3D-CE0F-4282-AE5F-1741BAD5C0B3}" dt="2023-03-08T08:09:37.225" v="3893" actId="1036"/>
          <ac:picMkLst>
            <pc:docMk/>
            <pc:sldMk cId="1647149644" sldId="357"/>
            <ac:picMk id="3" creationId="{8FDE4030-BB5A-E559-2CBC-6856C6551C70}"/>
          </ac:picMkLst>
        </pc:picChg>
        <pc:picChg chg="add mod modCrop">
          <ac:chgData name="Amy Walduck" userId="3e45b68b-8b7a-41c5-9daf-d2815ec9a56c" providerId="ADAL" clId="{78808A3D-CE0F-4282-AE5F-1741BAD5C0B3}" dt="2023-03-08T08:11:32.745" v="3987" actId="1037"/>
          <ac:picMkLst>
            <pc:docMk/>
            <pc:sldMk cId="1647149644" sldId="357"/>
            <ac:picMk id="5" creationId="{AC113889-61BB-0A44-7604-F28A19903A7B}"/>
          </ac:picMkLst>
        </pc:picChg>
      </pc:sldChg>
      <pc:sldChg chg="addSp delSp modSp new mod ord modNotesTx">
        <pc:chgData name="Amy Walduck" userId="3e45b68b-8b7a-41c5-9daf-d2815ec9a56c" providerId="ADAL" clId="{78808A3D-CE0F-4282-AE5F-1741BAD5C0B3}" dt="2023-03-10T05:40:11.999" v="8061" actId="20577"/>
        <pc:sldMkLst>
          <pc:docMk/>
          <pc:sldMk cId="936506919" sldId="358"/>
        </pc:sldMkLst>
        <pc:spChg chg="add del">
          <ac:chgData name="Amy Walduck" userId="3e45b68b-8b7a-41c5-9daf-d2815ec9a56c" providerId="ADAL" clId="{78808A3D-CE0F-4282-AE5F-1741BAD5C0B3}" dt="2023-03-10T05:24:55.040" v="7761" actId="22"/>
          <ac:spMkLst>
            <pc:docMk/>
            <pc:sldMk cId="936506919" sldId="358"/>
            <ac:spMk id="3" creationId="{2A385BAD-91F9-855F-3174-326117C3180F}"/>
          </ac:spMkLst>
        </pc:spChg>
        <pc:spChg chg="add mod">
          <ac:chgData name="Amy Walduck" userId="3e45b68b-8b7a-41c5-9daf-d2815ec9a56c" providerId="ADAL" clId="{78808A3D-CE0F-4282-AE5F-1741BAD5C0B3}" dt="2023-03-10T05:25:06.576" v="7762"/>
          <ac:spMkLst>
            <pc:docMk/>
            <pc:sldMk cId="936506919" sldId="358"/>
            <ac:spMk id="4" creationId="{01CACD30-9D4B-D30A-71DA-4B271DA5E605}"/>
          </ac:spMkLst>
        </pc:spChg>
        <pc:spChg chg="add mod">
          <ac:chgData name="Amy Walduck" userId="3e45b68b-8b7a-41c5-9daf-d2815ec9a56c" providerId="ADAL" clId="{78808A3D-CE0F-4282-AE5F-1741BAD5C0B3}" dt="2023-03-08T08:21:26.248" v="4233" actId="1038"/>
          <ac:spMkLst>
            <pc:docMk/>
            <pc:sldMk cId="936506919" sldId="358"/>
            <ac:spMk id="8" creationId="{E2E6518F-86B0-DCC5-9FB0-A4D938378DB9}"/>
          </ac:spMkLst>
        </pc:spChg>
        <pc:spChg chg="add mod">
          <ac:chgData name="Amy Walduck" userId="3e45b68b-8b7a-41c5-9daf-d2815ec9a56c" providerId="ADAL" clId="{78808A3D-CE0F-4282-AE5F-1741BAD5C0B3}" dt="2023-03-08T08:21:55.034" v="4249" actId="20577"/>
          <ac:spMkLst>
            <pc:docMk/>
            <pc:sldMk cId="936506919" sldId="358"/>
            <ac:spMk id="10" creationId="{746ACC77-5A73-870D-0404-D7D8A69949EB}"/>
          </ac:spMkLst>
        </pc:spChg>
        <pc:grpChg chg="add mod">
          <ac:chgData name="Amy Walduck" userId="3e45b68b-8b7a-41c5-9daf-d2815ec9a56c" providerId="ADAL" clId="{78808A3D-CE0F-4282-AE5F-1741BAD5C0B3}" dt="2023-03-10T05:26:01.577" v="7799" actId="14100"/>
          <ac:grpSpMkLst>
            <pc:docMk/>
            <pc:sldMk cId="936506919" sldId="358"/>
            <ac:grpSpMk id="9" creationId="{5DF4E86C-3E18-2436-3602-52C351C691C5}"/>
          </ac:grpSpMkLst>
        </pc:grpChg>
        <pc:picChg chg="add del mod">
          <ac:chgData name="Amy Walduck" userId="3e45b68b-8b7a-41c5-9daf-d2815ec9a56c" providerId="ADAL" clId="{78808A3D-CE0F-4282-AE5F-1741BAD5C0B3}" dt="2023-03-08T08:15:56.505" v="3994" actId="478"/>
          <ac:picMkLst>
            <pc:docMk/>
            <pc:sldMk cId="936506919" sldId="358"/>
            <ac:picMk id="3" creationId="{8837C653-692F-249F-CDB8-02264BA56805}"/>
          </ac:picMkLst>
        </pc:picChg>
        <pc:picChg chg="add del">
          <ac:chgData name="Amy Walduck" userId="3e45b68b-8b7a-41c5-9daf-d2815ec9a56c" providerId="ADAL" clId="{78808A3D-CE0F-4282-AE5F-1741BAD5C0B3}" dt="2023-03-08T08:17:35.593" v="3996" actId="478"/>
          <ac:picMkLst>
            <pc:docMk/>
            <pc:sldMk cId="936506919" sldId="358"/>
            <ac:picMk id="5" creationId="{41582778-8CC1-45F1-BAFA-20E57CE0684A}"/>
          </ac:picMkLst>
        </pc:picChg>
        <pc:picChg chg="add mod">
          <ac:chgData name="Amy Walduck" userId="3e45b68b-8b7a-41c5-9daf-d2815ec9a56c" providerId="ADAL" clId="{78808A3D-CE0F-4282-AE5F-1741BAD5C0B3}" dt="2023-03-08T08:21:26.248" v="4233" actId="1038"/>
          <ac:picMkLst>
            <pc:docMk/>
            <pc:sldMk cId="936506919" sldId="358"/>
            <ac:picMk id="7" creationId="{35F02E60-E315-A9D0-CF96-949AF5EA3926}"/>
          </ac:picMkLst>
        </pc:picChg>
      </pc:sldChg>
      <pc:sldChg chg="add">
        <pc:chgData name="Amy Walduck" userId="3e45b68b-8b7a-41c5-9daf-d2815ec9a56c" providerId="ADAL" clId="{78808A3D-CE0F-4282-AE5F-1741BAD5C0B3}" dt="2023-03-08T08:19:21.109" v="4118" actId="2890"/>
        <pc:sldMkLst>
          <pc:docMk/>
          <pc:sldMk cId="932783306" sldId="359"/>
        </pc:sldMkLst>
      </pc:sldChg>
      <pc:sldChg chg="addSp delSp modSp mod ord modNotesTx">
        <pc:chgData name="Amy Walduck" userId="3e45b68b-8b7a-41c5-9daf-d2815ec9a56c" providerId="ADAL" clId="{78808A3D-CE0F-4282-AE5F-1741BAD5C0B3}" dt="2023-03-10T06:55:13.580" v="9208" actId="1038"/>
        <pc:sldMkLst>
          <pc:docMk/>
          <pc:sldMk cId="3912676409" sldId="359"/>
        </pc:sldMkLst>
        <pc:picChg chg="del">
          <ac:chgData name="Amy Walduck" userId="3e45b68b-8b7a-41c5-9daf-d2815ec9a56c" providerId="ADAL" clId="{78808A3D-CE0F-4282-AE5F-1741BAD5C0B3}" dt="2023-03-10T00:09:09.203" v="4304" actId="478"/>
          <ac:picMkLst>
            <pc:docMk/>
            <pc:sldMk cId="3912676409" sldId="359"/>
            <ac:picMk id="3" creationId="{0435C4A6-FC79-484C-94F9-9EFBB544BABC}"/>
          </ac:picMkLst>
        </pc:picChg>
        <pc:picChg chg="add del mod ord">
          <ac:chgData name="Amy Walduck" userId="3e45b68b-8b7a-41c5-9daf-d2815ec9a56c" providerId="ADAL" clId="{78808A3D-CE0F-4282-AE5F-1741BAD5C0B3}" dt="2023-03-10T00:14:44.659" v="4310" actId="478"/>
          <ac:picMkLst>
            <pc:docMk/>
            <pc:sldMk cId="3912676409" sldId="359"/>
            <ac:picMk id="4" creationId="{A258D815-72DB-F1E1-2F1D-AA7835F591E5}"/>
          </ac:picMkLst>
        </pc:picChg>
        <pc:picChg chg="del mod">
          <ac:chgData name="Amy Walduck" userId="3e45b68b-8b7a-41c5-9daf-d2815ec9a56c" providerId="ADAL" clId="{78808A3D-CE0F-4282-AE5F-1741BAD5C0B3}" dt="2023-03-10T00:22:35.651" v="4316" actId="478"/>
          <ac:picMkLst>
            <pc:docMk/>
            <pc:sldMk cId="3912676409" sldId="359"/>
            <ac:picMk id="5" creationId="{105B8DF2-AAF3-6048-8BCD-0140D5F6FCA0}"/>
          </ac:picMkLst>
        </pc:picChg>
        <pc:picChg chg="add del mod ord">
          <ac:chgData name="Amy Walduck" userId="3e45b68b-8b7a-41c5-9daf-d2815ec9a56c" providerId="ADAL" clId="{78808A3D-CE0F-4282-AE5F-1741BAD5C0B3}" dt="2023-03-10T00:24:05.009" v="4321" actId="478"/>
          <ac:picMkLst>
            <pc:docMk/>
            <pc:sldMk cId="3912676409" sldId="359"/>
            <ac:picMk id="7" creationId="{28A56C38-E8A7-832A-0AC9-27FABDE4409F}"/>
          </ac:picMkLst>
        </pc:picChg>
        <pc:picChg chg="add mod ord modCrop">
          <ac:chgData name="Amy Walduck" userId="3e45b68b-8b7a-41c5-9daf-d2815ec9a56c" providerId="ADAL" clId="{78808A3D-CE0F-4282-AE5F-1741BAD5C0B3}" dt="2023-03-10T06:55:13.580" v="9208" actId="1038"/>
          <ac:picMkLst>
            <pc:docMk/>
            <pc:sldMk cId="3912676409" sldId="359"/>
            <ac:picMk id="9" creationId="{3D14B64A-82A6-533C-FCA5-F494C42D1F4A}"/>
          </ac:picMkLst>
        </pc:picChg>
        <pc:picChg chg="add mod ord modCrop">
          <ac:chgData name="Amy Walduck" userId="3e45b68b-8b7a-41c5-9daf-d2815ec9a56c" providerId="ADAL" clId="{78808A3D-CE0F-4282-AE5F-1741BAD5C0B3}" dt="2023-03-10T04:29:32.424" v="6567" actId="1038"/>
          <ac:picMkLst>
            <pc:docMk/>
            <pc:sldMk cId="3912676409" sldId="359"/>
            <ac:picMk id="11" creationId="{045D2CCF-F5FD-0EE8-D17A-7C64FEA951DE}"/>
          </ac:picMkLst>
        </pc:picChg>
      </pc:sldChg>
      <pc:sldChg chg="modNotesTx">
        <pc:chgData name="Amy Walduck" userId="3e45b68b-8b7a-41c5-9daf-d2815ec9a56c" providerId="ADAL" clId="{78808A3D-CE0F-4282-AE5F-1741BAD5C0B3}" dt="2023-03-10T05:37:37.739" v="8053" actId="20577"/>
        <pc:sldMkLst>
          <pc:docMk/>
          <pc:sldMk cId="1832202679" sldId="360"/>
        </pc:sldMkLst>
      </pc:sldChg>
      <pc:sldChg chg="addSp delSp modSp new mod ord setBg modNotesTx">
        <pc:chgData name="Amy Walduck" userId="3e45b68b-8b7a-41c5-9daf-d2815ec9a56c" providerId="ADAL" clId="{78808A3D-CE0F-4282-AE5F-1741BAD5C0B3}" dt="2023-03-10T05:22:00.480" v="7759" actId="1038"/>
        <pc:sldMkLst>
          <pc:docMk/>
          <pc:sldMk cId="3836435046" sldId="361"/>
        </pc:sldMkLst>
        <pc:spChg chg="add del">
          <ac:chgData name="Amy Walduck" userId="3e45b68b-8b7a-41c5-9daf-d2815ec9a56c" providerId="ADAL" clId="{78808A3D-CE0F-4282-AE5F-1741BAD5C0B3}" dt="2023-03-10T02:33:02.841" v="4808" actId="26606"/>
          <ac:spMkLst>
            <pc:docMk/>
            <pc:sldMk cId="3836435046" sldId="361"/>
            <ac:spMk id="14" creationId="{FABB624F-BF77-4AE1-B71D-2D681D4731B8}"/>
          </ac:spMkLst>
        </pc:spChg>
        <pc:spChg chg="add del">
          <ac:chgData name="Amy Walduck" userId="3e45b68b-8b7a-41c5-9daf-d2815ec9a56c" providerId="ADAL" clId="{78808A3D-CE0F-4282-AE5F-1741BAD5C0B3}" dt="2023-03-10T02:33:08.824" v="4810" actId="26606"/>
          <ac:spMkLst>
            <pc:docMk/>
            <pc:sldMk cId="3836435046" sldId="361"/>
            <ac:spMk id="16" creationId="{749FA6A2-2239-4EF2-9EB3-B1DC295FE14D}"/>
          </ac:spMkLst>
        </pc:spChg>
        <pc:spChg chg="add del">
          <ac:chgData name="Amy Walduck" userId="3e45b68b-8b7a-41c5-9daf-d2815ec9a56c" providerId="ADAL" clId="{78808A3D-CE0F-4282-AE5F-1741BAD5C0B3}" dt="2023-03-10T02:33:11.423" v="4812" actId="26606"/>
          <ac:spMkLst>
            <pc:docMk/>
            <pc:sldMk cId="3836435046" sldId="361"/>
            <ac:spMk id="18" creationId="{FABB624F-BF77-4AE1-B71D-2D681D4731B8}"/>
          </ac:spMkLst>
        </pc:spChg>
        <pc:picChg chg="add mod ord modCrop">
          <ac:chgData name="Amy Walduck" userId="3e45b68b-8b7a-41c5-9daf-d2815ec9a56c" providerId="ADAL" clId="{78808A3D-CE0F-4282-AE5F-1741BAD5C0B3}" dt="2023-03-10T02:48:06.278" v="4998" actId="14100"/>
          <ac:picMkLst>
            <pc:docMk/>
            <pc:sldMk cId="3836435046" sldId="361"/>
            <ac:picMk id="3" creationId="{2A30C79A-A219-5EDA-6593-A0DD5A55A9B0}"/>
          </ac:picMkLst>
        </pc:picChg>
        <pc:picChg chg="add mod ord modCrop">
          <ac:chgData name="Amy Walduck" userId="3e45b68b-8b7a-41c5-9daf-d2815ec9a56c" providerId="ADAL" clId="{78808A3D-CE0F-4282-AE5F-1741BAD5C0B3}" dt="2023-03-10T02:48:34.094" v="5022" actId="14100"/>
          <ac:picMkLst>
            <pc:docMk/>
            <pc:sldMk cId="3836435046" sldId="361"/>
            <ac:picMk id="5" creationId="{10861F25-502E-C388-B00C-818D5240F220}"/>
          </ac:picMkLst>
        </pc:picChg>
        <pc:picChg chg="add del mod">
          <ac:chgData name="Amy Walduck" userId="3e45b68b-8b7a-41c5-9daf-d2815ec9a56c" providerId="ADAL" clId="{78808A3D-CE0F-4282-AE5F-1741BAD5C0B3}" dt="2023-03-10T02:02:21.282" v="4535" actId="478"/>
          <ac:picMkLst>
            <pc:docMk/>
            <pc:sldMk cId="3836435046" sldId="361"/>
            <ac:picMk id="7" creationId="{6CFEFC40-9AC9-CB4F-7B8B-567F7F51CF48}"/>
          </ac:picMkLst>
        </pc:picChg>
        <pc:picChg chg="add del mod ord modCrop">
          <ac:chgData name="Amy Walduck" userId="3e45b68b-8b7a-41c5-9daf-d2815ec9a56c" providerId="ADAL" clId="{78808A3D-CE0F-4282-AE5F-1741BAD5C0B3}" dt="2023-03-10T02:43:21.243" v="4918" actId="478"/>
          <ac:picMkLst>
            <pc:docMk/>
            <pc:sldMk cId="3836435046" sldId="361"/>
            <ac:picMk id="9" creationId="{853F8710-CC53-BAE6-A583-CA76789BCF90}"/>
          </ac:picMkLst>
        </pc:picChg>
        <pc:picChg chg="add mod ord">
          <ac:chgData name="Amy Walduck" userId="3e45b68b-8b7a-41c5-9daf-d2815ec9a56c" providerId="ADAL" clId="{78808A3D-CE0F-4282-AE5F-1741BAD5C0B3}" dt="2023-03-10T02:46:45.386" v="4985" actId="1035"/>
          <ac:picMkLst>
            <pc:docMk/>
            <pc:sldMk cId="3836435046" sldId="361"/>
            <ac:picMk id="10" creationId="{963C703C-D627-3D0F-2D83-41D4C3EC9582}"/>
          </ac:picMkLst>
        </pc:picChg>
        <pc:picChg chg="add del mod">
          <ac:chgData name="Amy Walduck" userId="3e45b68b-8b7a-41c5-9daf-d2815ec9a56c" providerId="ADAL" clId="{78808A3D-CE0F-4282-AE5F-1741BAD5C0B3}" dt="2023-03-10T02:45:59.761" v="4976" actId="478"/>
          <ac:picMkLst>
            <pc:docMk/>
            <pc:sldMk cId="3836435046" sldId="361"/>
            <ac:picMk id="11" creationId="{17C7167B-5CA1-666E-16B2-7D120D2696B9}"/>
          </ac:picMkLst>
        </pc:picChg>
        <pc:picChg chg="add mod">
          <ac:chgData name="Amy Walduck" userId="3e45b68b-8b7a-41c5-9daf-d2815ec9a56c" providerId="ADAL" clId="{78808A3D-CE0F-4282-AE5F-1741BAD5C0B3}" dt="2023-03-10T02:48:14.062" v="5008" actId="14100"/>
          <ac:picMkLst>
            <pc:docMk/>
            <pc:sldMk cId="3836435046" sldId="361"/>
            <ac:picMk id="12" creationId="{A15C73F9-9173-A9A9-53BA-F4C431FE2416}"/>
          </ac:picMkLst>
        </pc:picChg>
        <pc:picChg chg="add mod">
          <ac:chgData name="Amy Walduck" userId="3e45b68b-8b7a-41c5-9daf-d2815ec9a56c" providerId="ADAL" clId="{78808A3D-CE0F-4282-AE5F-1741BAD5C0B3}" dt="2023-03-10T02:48:40.914" v="5024" actId="1037"/>
          <ac:picMkLst>
            <pc:docMk/>
            <pc:sldMk cId="3836435046" sldId="361"/>
            <ac:picMk id="13" creationId="{9BB4829C-FE4C-17B8-0991-D2653704CDDA}"/>
          </ac:picMkLst>
        </pc:picChg>
        <pc:picChg chg="add mod">
          <ac:chgData name="Amy Walduck" userId="3e45b68b-8b7a-41c5-9daf-d2815ec9a56c" providerId="ADAL" clId="{78808A3D-CE0F-4282-AE5F-1741BAD5C0B3}" dt="2023-03-10T05:22:00.480" v="7759" actId="1038"/>
          <ac:picMkLst>
            <pc:docMk/>
            <pc:sldMk cId="3836435046" sldId="361"/>
            <ac:picMk id="15" creationId="{E124CE5C-00A3-146B-4690-838F1EEFBA0F}"/>
          </ac:picMkLst>
        </pc:picChg>
      </pc:sldChg>
      <pc:sldChg chg="new del">
        <pc:chgData name="Amy Walduck" userId="3e45b68b-8b7a-41c5-9daf-d2815ec9a56c" providerId="ADAL" clId="{78808A3D-CE0F-4282-AE5F-1741BAD5C0B3}" dt="2023-03-10T02:49:16.626" v="5028" actId="2696"/>
        <pc:sldMkLst>
          <pc:docMk/>
          <pc:sldMk cId="1032527037" sldId="362"/>
        </pc:sldMkLst>
      </pc:sldChg>
      <pc:sldChg chg="add del">
        <pc:chgData name="Amy Walduck" userId="3e45b68b-8b7a-41c5-9daf-d2815ec9a56c" providerId="ADAL" clId="{78808A3D-CE0F-4282-AE5F-1741BAD5C0B3}" dt="2023-03-10T03:57:04.932" v="6106" actId="2696"/>
        <pc:sldMkLst>
          <pc:docMk/>
          <pc:sldMk cId="4166903484" sldId="362"/>
        </pc:sldMkLst>
      </pc:sldChg>
      <pc:sldChg chg="addSp delSp modSp new mod modAnim modNotesTx">
        <pc:chgData name="Amy Walduck" userId="3e45b68b-8b7a-41c5-9daf-d2815ec9a56c" providerId="ADAL" clId="{78808A3D-CE0F-4282-AE5F-1741BAD5C0B3}" dt="2023-03-10T03:53:00.146" v="6072" actId="14100"/>
        <pc:sldMkLst>
          <pc:docMk/>
          <pc:sldMk cId="3004818768" sldId="363"/>
        </pc:sldMkLst>
        <pc:spChg chg="add del mod">
          <ac:chgData name="Amy Walduck" userId="3e45b68b-8b7a-41c5-9daf-d2815ec9a56c" providerId="ADAL" clId="{78808A3D-CE0F-4282-AE5F-1741BAD5C0B3}" dt="2023-03-10T03:52:59.179" v="6070"/>
          <ac:spMkLst>
            <pc:docMk/>
            <pc:sldMk cId="3004818768" sldId="363"/>
            <ac:spMk id="3" creationId="{EAEF5B3D-2991-CA0C-05EB-A6230B0F50F1}"/>
          </ac:spMkLst>
        </pc:spChg>
        <pc:picChg chg="add mod">
          <ac:chgData name="Amy Walduck" userId="3e45b68b-8b7a-41c5-9daf-d2815ec9a56c" providerId="ADAL" clId="{78808A3D-CE0F-4282-AE5F-1741BAD5C0B3}" dt="2023-03-10T03:53:00.146" v="6072" actId="14100"/>
          <ac:picMkLst>
            <pc:docMk/>
            <pc:sldMk cId="3004818768" sldId="363"/>
            <ac:picMk id="2" creationId="{9583E0F8-8478-F707-A2E9-0618F6372305}"/>
          </ac:picMkLst>
        </pc:picChg>
      </pc:sldChg>
      <pc:sldChg chg="addSp modSp new mod modAnim modNotesTx">
        <pc:chgData name="Amy Walduck" userId="3e45b68b-8b7a-41c5-9daf-d2815ec9a56c" providerId="ADAL" clId="{78808A3D-CE0F-4282-AE5F-1741BAD5C0B3}" dt="2023-03-10T03:57:01.254" v="6105" actId="6549"/>
        <pc:sldMkLst>
          <pc:docMk/>
          <pc:sldMk cId="579870452" sldId="364"/>
        </pc:sldMkLst>
        <pc:picChg chg="add mod">
          <ac:chgData name="Amy Walduck" userId="3e45b68b-8b7a-41c5-9daf-d2815ec9a56c" providerId="ADAL" clId="{78808A3D-CE0F-4282-AE5F-1741BAD5C0B3}" dt="2023-03-10T03:54:45.149" v="6078" actId="1035"/>
          <ac:picMkLst>
            <pc:docMk/>
            <pc:sldMk cId="579870452" sldId="364"/>
            <ac:picMk id="2" creationId="{0FD3F45C-85A8-4ADD-DBE2-7A6168DFCA23}"/>
          </ac:picMkLst>
        </pc:picChg>
      </pc:sldChg>
      <pc:sldChg chg="modSp add mod ord">
        <pc:chgData name="Amy Walduck" userId="3e45b68b-8b7a-41c5-9daf-d2815ec9a56c" providerId="ADAL" clId="{78808A3D-CE0F-4282-AE5F-1741BAD5C0B3}" dt="2023-03-10T05:05:31.562" v="7461" actId="20577"/>
        <pc:sldMkLst>
          <pc:docMk/>
          <pc:sldMk cId="2085129840" sldId="365"/>
        </pc:sldMkLst>
        <pc:spChg chg="mod">
          <ac:chgData name="Amy Walduck" userId="3e45b68b-8b7a-41c5-9daf-d2815ec9a56c" providerId="ADAL" clId="{78808A3D-CE0F-4282-AE5F-1741BAD5C0B3}" dt="2023-03-10T05:05:31.562" v="7461" actId="20577"/>
          <ac:spMkLst>
            <pc:docMk/>
            <pc:sldMk cId="2085129840" sldId="365"/>
            <ac:spMk id="7" creationId="{228ECA4B-B1FB-4BD2-80A0-FF91A5332456}"/>
          </ac:spMkLst>
        </pc:spChg>
      </pc:sldChg>
      <pc:sldChg chg="addSp modSp new mod ord modAnim modNotesTx">
        <pc:chgData name="Amy Walduck" userId="3e45b68b-8b7a-41c5-9daf-d2815ec9a56c" providerId="ADAL" clId="{78808A3D-CE0F-4282-AE5F-1741BAD5C0B3}" dt="2023-03-10T04:41:02.628" v="7116" actId="20577"/>
        <pc:sldMkLst>
          <pc:docMk/>
          <pc:sldMk cId="264852224" sldId="366"/>
        </pc:sldMkLst>
        <pc:picChg chg="add mod">
          <ac:chgData name="Amy Walduck" userId="3e45b68b-8b7a-41c5-9daf-d2815ec9a56c" providerId="ADAL" clId="{78808A3D-CE0F-4282-AE5F-1741BAD5C0B3}" dt="2023-03-10T04:35:44.996" v="6879" actId="14100"/>
          <ac:picMkLst>
            <pc:docMk/>
            <pc:sldMk cId="264852224" sldId="366"/>
            <ac:picMk id="2" creationId="{63EDE445-2E8A-4DD8-500D-34805535BB75}"/>
          </ac:picMkLst>
        </pc:picChg>
      </pc:sldChg>
      <pc:sldChg chg="add ord">
        <pc:chgData name="Amy Walduck" userId="3e45b68b-8b7a-41c5-9daf-d2815ec9a56c" providerId="ADAL" clId="{78808A3D-CE0F-4282-AE5F-1741BAD5C0B3}" dt="2023-03-10T05:02:49.149" v="7439"/>
        <pc:sldMkLst>
          <pc:docMk/>
          <pc:sldMk cId="2468201118" sldId="367"/>
        </pc:sldMkLst>
      </pc:sldChg>
      <pc:sldChg chg="addSp delSp modSp new mod ord modNotesTx">
        <pc:chgData name="Amy Walduck" userId="3e45b68b-8b7a-41c5-9daf-d2815ec9a56c" providerId="ADAL" clId="{78808A3D-CE0F-4282-AE5F-1741BAD5C0B3}" dt="2023-03-10T07:37:42.071" v="9792"/>
        <pc:sldMkLst>
          <pc:docMk/>
          <pc:sldMk cId="2121044598" sldId="368"/>
        </pc:sldMkLst>
        <pc:spChg chg="add mod">
          <ac:chgData name="Amy Walduck" userId="3e45b68b-8b7a-41c5-9daf-d2815ec9a56c" providerId="ADAL" clId="{78808A3D-CE0F-4282-AE5F-1741BAD5C0B3}" dt="2023-03-10T05:02:21.875" v="7437" actId="403"/>
          <ac:spMkLst>
            <pc:docMk/>
            <pc:sldMk cId="2121044598" sldId="368"/>
            <ac:spMk id="2" creationId="{05CAFBCC-1349-BA68-35D2-1D0B07FECFF1}"/>
          </ac:spMkLst>
        </pc:spChg>
        <pc:spChg chg="add mod">
          <ac:chgData name="Amy Walduck" userId="3e45b68b-8b7a-41c5-9daf-d2815ec9a56c" providerId="ADAL" clId="{78808A3D-CE0F-4282-AE5F-1741BAD5C0B3}" dt="2023-03-10T04:59:59.369" v="7430" actId="113"/>
          <ac:spMkLst>
            <pc:docMk/>
            <pc:sldMk cId="2121044598" sldId="368"/>
            <ac:spMk id="3" creationId="{951FC0A7-625B-5933-FF58-3A9F995F2C8F}"/>
          </ac:spMkLst>
        </pc:spChg>
        <pc:spChg chg="add mod ord">
          <ac:chgData name="Amy Walduck" userId="3e45b68b-8b7a-41c5-9daf-d2815ec9a56c" providerId="ADAL" clId="{78808A3D-CE0F-4282-AE5F-1741BAD5C0B3}" dt="2023-03-10T04:59:07.469" v="7424" actId="1038"/>
          <ac:spMkLst>
            <pc:docMk/>
            <pc:sldMk cId="2121044598" sldId="368"/>
            <ac:spMk id="6" creationId="{F6866EE6-13B7-4E8F-AC7F-64A781AF0323}"/>
          </ac:spMkLst>
        </pc:spChg>
        <pc:picChg chg="add del mod ord">
          <ac:chgData name="Amy Walduck" userId="3e45b68b-8b7a-41c5-9daf-d2815ec9a56c" providerId="ADAL" clId="{78808A3D-CE0F-4282-AE5F-1741BAD5C0B3}" dt="2023-03-10T04:55:35.347" v="7342" actId="478"/>
          <ac:picMkLst>
            <pc:docMk/>
            <pc:sldMk cId="2121044598" sldId="368"/>
            <ac:picMk id="5" creationId="{19D7A693-C018-B00C-6EA0-1922ECA35E41}"/>
          </ac:picMkLst>
        </pc:picChg>
        <pc:picChg chg="add mod ord">
          <ac:chgData name="Amy Walduck" userId="3e45b68b-8b7a-41c5-9daf-d2815ec9a56c" providerId="ADAL" clId="{78808A3D-CE0F-4282-AE5F-1741BAD5C0B3}" dt="2023-03-10T04:57:04.491" v="7350" actId="171"/>
          <ac:picMkLst>
            <pc:docMk/>
            <pc:sldMk cId="2121044598" sldId="368"/>
            <ac:picMk id="8" creationId="{6360B44F-4477-9679-2865-CAAEE303446C}"/>
          </ac:picMkLst>
        </pc:picChg>
      </pc:sldChg>
      <pc:sldChg chg="addSp delSp modSp new del">
        <pc:chgData name="Amy Walduck" userId="3e45b68b-8b7a-41c5-9daf-d2815ec9a56c" providerId="ADAL" clId="{78808A3D-CE0F-4282-AE5F-1741BAD5C0B3}" dt="2023-03-10T05:01:10.981" v="7434" actId="680"/>
        <pc:sldMkLst>
          <pc:docMk/>
          <pc:sldMk cId="2003816825" sldId="369"/>
        </pc:sldMkLst>
        <pc:spChg chg="add del mod">
          <ac:chgData name="Amy Walduck" userId="3e45b68b-8b7a-41c5-9daf-d2815ec9a56c" providerId="ADAL" clId="{78808A3D-CE0F-4282-AE5F-1741BAD5C0B3}" dt="2023-03-10T05:01:09.659" v="7433"/>
          <ac:spMkLst>
            <pc:docMk/>
            <pc:sldMk cId="2003816825" sldId="369"/>
            <ac:spMk id="2" creationId="{860D01C5-9423-B5A7-2272-8496A364AB49}"/>
          </ac:spMkLst>
        </pc:spChg>
        <pc:spChg chg="add del mod">
          <ac:chgData name="Amy Walduck" userId="3e45b68b-8b7a-41c5-9daf-d2815ec9a56c" providerId="ADAL" clId="{78808A3D-CE0F-4282-AE5F-1741BAD5C0B3}" dt="2023-03-10T05:01:09.659" v="7433"/>
          <ac:spMkLst>
            <pc:docMk/>
            <pc:sldMk cId="2003816825" sldId="369"/>
            <ac:spMk id="3" creationId="{F5F0EC20-889F-9E04-A9A8-E3789FD76637}"/>
          </ac:spMkLst>
        </pc:spChg>
        <pc:picChg chg="add del mod">
          <ac:chgData name="Amy Walduck" userId="3e45b68b-8b7a-41c5-9daf-d2815ec9a56c" providerId="ADAL" clId="{78808A3D-CE0F-4282-AE5F-1741BAD5C0B3}" dt="2023-03-10T05:01:09.659" v="7433"/>
          <ac:picMkLst>
            <pc:docMk/>
            <pc:sldMk cId="2003816825" sldId="369"/>
            <ac:picMk id="4" creationId="{B9582F0E-7748-EEA9-32A4-EFE3DCFD39BE}"/>
          </ac:picMkLst>
        </pc:picChg>
      </pc:sldChg>
      <pc:sldChg chg="modSp add del mod modNotesTx">
        <pc:chgData name="Amy Walduck" userId="3e45b68b-8b7a-41c5-9daf-d2815ec9a56c" providerId="ADAL" clId="{78808A3D-CE0F-4282-AE5F-1741BAD5C0B3}" dt="2023-03-10T06:44:34.904" v="9017" actId="2696"/>
        <pc:sldMkLst>
          <pc:docMk/>
          <pc:sldMk cId="2268590502" sldId="369"/>
        </pc:sldMkLst>
        <pc:spChg chg="mod">
          <ac:chgData name="Amy Walduck" userId="3e45b68b-8b7a-41c5-9daf-d2815ec9a56c" providerId="ADAL" clId="{78808A3D-CE0F-4282-AE5F-1741BAD5C0B3}" dt="2023-03-10T06:43:08.672" v="8987" actId="313"/>
          <ac:spMkLst>
            <pc:docMk/>
            <pc:sldMk cId="2268590502" sldId="369"/>
            <ac:spMk id="8" creationId="{072FCD46-863F-446D-A7F2-9335AD256C63}"/>
          </ac:spMkLst>
        </pc:spChg>
      </pc:sldChg>
      <pc:sldChg chg="add modNotesTx">
        <pc:chgData name="Amy Walduck" userId="3e45b68b-8b7a-41c5-9daf-d2815ec9a56c" providerId="ADAL" clId="{78808A3D-CE0F-4282-AE5F-1741BAD5C0B3}" dt="2023-03-10T08:01:41.358" v="9947" actId="20577"/>
        <pc:sldMkLst>
          <pc:docMk/>
          <pc:sldMk cId="114927885" sldId="370"/>
        </pc:sldMkLst>
      </pc:sldChg>
      <pc:sldChg chg="addSp delSp modSp add del mod modNotesTx">
        <pc:chgData name="Amy Walduck" userId="3e45b68b-8b7a-41c5-9daf-d2815ec9a56c" providerId="ADAL" clId="{78808A3D-CE0F-4282-AE5F-1741BAD5C0B3}" dt="2023-03-10T07:25:47.820" v="9220" actId="2696"/>
        <pc:sldMkLst>
          <pc:docMk/>
          <pc:sldMk cId="3722778178" sldId="371"/>
        </pc:sldMkLst>
        <pc:spChg chg="mod">
          <ac:chgData name="Amy Walduck" userId="3e45b68b-8b7a-41c5-9daf-d2815ec9a56c" providerId="ADAL" clId="{78808A3D-CE0F-4282-AE5F-1741BAD5C0B3}" dt="2023-03-10T06:41:26.272" v="8984" actId="113"/>
          <ac:spMkLst>
            <pc:docMk/>
            <pc:sldMk cId="3722778178" sldId="371"/>
            <ac:spMk id="9" creationId="{78545DA8-D586-9542-9FFA-B2026D0F06BB}"/>
          </ac:spMkLst>
        </pc:spChg>
        <pc:picChg chg="add mod ord modCrop">
          <ac:chgData name="Amy Walduck" userId="3e45b68b-8b7a-41c5-9daf-d2815ec9a56c" providerId="ADAL" clId="{78808A3D-CE0F-4282-AE5F-1741BAD5C0B3}" dt="2023-03-10T06:35:27.996" v="8868" actId="171"/>
          <ac:picMkLst>
            <pc:docMk/>
            <pc:sldMk cId="3722778178" sldId="371"/>
            <ac:picMk id="3" creationId="{4FBE824F-D337-114A-642A-C4212C3F06D0}"/>
          </ac:picMkLst>
        </pc:picChg>
        <pc:picChg chg="del">
          <ac:chgData name="Amy Walduck" userId="3e45b68b-8b7a-41c5-9daf-d2815ec9a56c" providerId="ADAL" clId="{78808A3D-CE0F-4282-AE5F-1741BAD5C0B3}" dt="2023-03-10T06:35:29.230" v="8869" actId="478"/>
          <ac:picMkLst>
            <pc:docMk/>
            <pc:sldMk cId="3722778178" sldId="371"/>
            <ac:picMk id="5" creationId="{F5FC6999-D805-1C86-4CEE-D346604C5CE3}"/>
          </ac:picMkLst>
        </pc:picChg>
        <pc:picChg chg="del">
          <ac:chgData name="Amy Walduck" userId="3e45b68b-8b7a-41c5-9daf-d2815ec9a56c" providerId="ADAL" clId="{78808A3D-CE0F-4282-AE5F-1741BAD5C0B3}" dt="2023-03-10T06:29:58.323" v="8769" actId="478"/>
          <ac:picMkLst>
            <pc:docMk/>
            <pc:sldMk cId="3722778178" sldId="371"/>
            <ac:picMk id="8" creationId="{83A8C546-B513-2886-0F9F-49612D561BC6}"/>
          </ac:picMkLst>
        </pc:picChg>
      </pc:sldChg>
      <pc:sldChg chg="modSp add mod modNotesTx">
        <pc:chgData name="Amy Walduck" userId="3e45b68b-8b7a-41c5-9daf-d2815ec9a56c" providerId="ADAL" clId="{78808A3D-CE0F-4282-AE5F-1741BAD5C0B3}" dt="2023-03-10T07:26:25.544" v="9225" actId="20577"/>
        <pc:sldMkLst>
          <pc:docMk/>
          <pc:sldMk cId="2311826114" sldId="372"/>
        </pc:sldMkLst>
        <pc:spChg chg="mod">
          <ac:chgData name="Amy Walduck" userId="3e45b68b-8b7a-41c5-9daf-d2815ec9a56c" providerId="ADAL" clId="{78808A3D-CE0F-4282-AE5F-1741BAD5C0B3}" dt="2023-03-10T07:26:25.544" v="9225" actId="20577"/>
          <ac:spMkLst>
            <pc:docMk/>
            <pc:sldMk cId="2311826114" sldId="372"/>
            <ac:spMk id="9" creationId="{78545DA8-D586-9542-9FFA-B2026D0F06BB}"/>
          </ac:spMkLst>
        </pc:spChg>
      </pc:sldChg>
      <pc:sldChg chg="add del ord setBg">
        <pc:chgData name="Amy Walduck" userId="3e45b68b-8b7a-41c5-9daf-d2815ec9a56c" providerId="ADAL" clId="{78808A3D-CE0F-4282-AE5F-1741BAD5C0B3}" dt="2023-03-10T06:43:59.625" v="8993"/>
        <pc:sldMkLst>
          <pc:docMk/>
          <pc:sldMk cId="4254828725" sldId="372"/>
        </pc:sldMkLst>
      </pc:sldChg>
      <pc:sldChg chg="addSp delSp modSp add del mod">
        <pc:chgData name="Amy Walduck" userId="3e45b68b-8b7a-41c5-9daf-d2815ec9a56c" providerId="ADAL" clId="{78808A3D-CE0F-4282-AE5F-1741BAD5C0B3}" dt="2023-03-10T07:32:33.350" v="9589" actId="2696"/>
        <pc:sldMkLst>
          <pc:docMk/>
          <pc:sldMk cId="2935292262" sldId="373"/>
        </pc:sldMkLst>
        <pc:picChg chg="add mod modCrop">
          <ac:chgData name="Amy Walduck" userId="3e45b68b-8b7a-41c5-9daf-d2815ec9a56c" providerId="ADAL" clId="{78808A3D-CE0F-4282-AE5F-1741BAD5C0B3}" dt="2023-03-10T06:50:21.419" v="9189" actId="1038"/>
          <ac:picMkLst>
            <pc:docMk/>
            <pc:sldMk cId="2935292262" sldId="373"/>
            <ac:picMk id="3" creationId="{1BC30C53-07D5-DF83-31B8-7E795204CAC4}"/>
          </ac:picMkLst>
        </pc:picChg>
        <pc:picChg chg="del">
          <ac:chgData name="Amy Walduck" userId="3e45b68b-8b7a-41c5-9daf-d2815ec9a56c" providerId="ADAL" clId="{78808A3D-CE0F-4282-AE5F-1741BAD5C0B3}" dt="2023-03-10T06:49:48.317" v="9112" actId="478"/>
          <ac:picMkLst>
            <pc:docMk/>
            <pc:sldMk cId="2935292262" sldId="373"/>
            <ac:picMk id="11" creationId="{751A048E-1F18-35BA-AF46-E31DEDB244F7}"/>
          </ac:picMkLst>
        </pc:picChg>
      </pc:sldChg>
    </pc:docChg>
  </pc:docChgLst>
  <pc:docChgLst>
    <pc:chgData name="Vicki McDonald" userId="S::vmcdonald@slq.qld.gov.au::be3b795f-bd58-42e0-a876-27f8bdee0b3a" providerId="AD" clId="Web-{18A6C4E6-6C19-077C-8E70-D9446EB15782}"/>
    <pc:docChg chg="modSld">
      <pc:chgData name="Vicki McDonald" userId="S::vmcdonald@slq.qld.gov.au::be3b795f-bd58-42e0-a876-27f8bdee0b3a" providerId="AD" clId="Web-{18A6C4E6-6C19-077C-8E70-D9446EB15782}" dt="2023-03-10T06:44:14.837" v="27" actId="20577"/>
      <pc:docMkLst>
        <pc:docMk/>
      </pc:docMkLst>
      <pc:sldChg chg="modSp">
        <pc:chgData name="Vicki McDonald" userId="S::vmcdonald@slq.qld.gov.au::be3b795f-bd58-42e0-a876-27f8bdee0b3a" providerId="AD" clId="Web-{18A6C4E6-6C19-077C-8E70-D9446EB15782}" dt="2023-03-10T06:44:14.837" v="27" actId="20577"/>
        <pc:sldMkLst>
          <pc:docMk/>
          <pc:sldMk cId="3028804665" sldId="276"/>
        </pc:sldMkLst>
        <pc:spChg chg="mod">
          <ac:chgData name="Vicki McDonald" userId="S::vmcdonald@slq.qld.gov.au::be3b795f-bd58-42e0-a876-27f8bdee0b3a" providerId="AD" clId="Web-{18A6C4E6-6C19-077C-8E70-D9446EB15782}" dt="2023-03-10T06:44:14.837" v="27" actId="20577"/>
          <ac:spMkLst>
            <pc:docMk/>
            <pc:sldMk cId="3028804665" sldId="276"/>
            <ac:spMk id="9" creationId="{78545DA8-D586-9542-9FFA-B2026D0F06BB}"/>
          </ac:spMkLst>
        </pc:spChg>
      </pc:sldChg>
    </pc:docChg>
  </pc:docChgLst>
  <pc:docChgLst>
    <pc:chgData name="Vicki McDonald" userId="S::vmcdonald@slq.qld.gov.au::be3b795f-bd58-42e0-a876-27f8bdee0b3a" providerId="AD" clId="Web-{90389CAF-CC4A-4A2D-84E4-9298864D696E}"/>
    <pc:docChg chg="modSld">
      <pc:chgData name="Vicki McDonald" userId="S::vmcdonald@slq.qld.gov.au::be3b795f-bd58-42e0-a876-27f8bdee0b3a" providerId="AD" clId="Web-{90389CAF-CC4A-4A2D-84E4-9298864D696E}" dt="2023-03-10T08:11:43.287" v="4" actId="20577"/>
      <pc:docMkLst>
        <pc:docMk/>
      </pc:docMkLst>
      <pc:sldChg chg="modSp">
        <pc:chgData name="Vicki McDonald" userId="S::vmcdonald@slq.qld.gov.au::be3b795f-bd58-42e0-a876-27f8bdee0b3a" providerId="AD" clId="Web-{90389CAF-CC4A-4A2D-84E4-9298864D696E}" dt="2023-03-10T08:10:06.644" v="2" actId="20577"/>
        <pc:sldMkLst>
          <pc:docMk/>
          <pc:sldMk cId="1163994860" sldId="263"/>
        </pc:sldMkLst>
        <pc:spChg chg="mod">
          <ac:chgData name="Vicki McDonald" userId="S::vmcdonald@slq.qld.gov.au::be3b795f-bd58-42e0-a876-27f8bdee0b3a" providerId="AD" clId="Web-{90389CAF-CC4A-4A2D-84E4-9298864D696E}" dt="2023-03-10T08:10:06.644" v="2" actId="20577"/>
          <ac:spMkLst>
            <pc:docMk/>
            <pc:sldMk cId="1163994860" sldId="263"/>
            <ac:spMk id="7" creationId="{228ECA4B-B1FB-4BD2-80A0-FF91A5332456}"/>
          </ac:spMkLst>
        </pc:spChg>
      </pc:sldChg>
      <pc:sldChg chg="modSp">
        <pc:chgData name="Vicki McDonald" userId="S::vmcdonald@slq.qld.gov.au::be3b795f-bd58-42e0-a876-27f8bdee0b3a" providerId="AD" clId="Web-{90389CAF-CC4A-4A2D-84E4-9298864D696E}" dt="2023-03-10T08:11:43.287" v="4" actId="20577"/>
        <pc:sldMkLst>
          <pc:docMk/>
          <pc:sldMk cId="4143176938" sldId="348"/>
        </pc:sldMkLst>
        <pc:spChg chg="mod">
          <ac:chgData name="Vicki McDonald" userId="S::vmcdonald@slq.qld.gov.au::be3b795f-bd58-42e0-a876-27f8bdee0b3a" providerId="AD" clId="Web-{90389CAF-CC4A-4A2D-84E4-9298864D696E}" dt="2023-03-10T08:11:43.287" v="4" actId="20577"/>
          <ac:spMkLst>
            <pc:docMk/>
            <pc:sldMk cId="4143176938" sldId="348"/>
            <ac:spMk id="9" creationId="{78545DA8-D586-9542-9FFA-B2026D0F06BB}"/>
          </ac:spMkLst>
        </pc:spChg>
      </pc:sldChg>
    </pc:docChg>
  </pc:docChgLst>
  <pc:docChgLst>
    <pc:chgData name="Louise Denoon" userId="S::ldenoon@slq.qld.gov.au::7ccd8f46-7c5a-4db6-9ef0-73c4b79496f2" providerId="AD" clId="Web-{9AF41D44-7711-4BC7-B5CF-1502D20DCEAE}"/>
    <pc:docChg chg="addSld delSld">
      <pc:chgData name="Louise Denoon" userId="S::ldenoon@slq.qld.gov.au::7ccd8f46-7c5a-4db6-9ef0-73c4b79496f2" providerId="AD" clId="Web-{9AF41D44-7711-4BC7-B5CF-1502D20DCEAE}" dt="2023-03-18T03:33:24.265" v="1"/>
      <pc:docMkLst>
        <pc:docMk/>
      </pc:docMkLst>
      <pc:sldChg chg="add del replId">
        <pc:chgData name="Louise Denoon" userId="S::ldenoon@slq.qld.gov.au::7ccd8f46-7c5a-4db6-9ef0-73c4b79496f2" providerId="AD" clId="Web-{9AF41D44-7711-4BC7-B5CF-1502D20DCEAE}" dt="2023-03-18T03:33:24.265" v="1"/>
        <pc:sldMkLst>
          <pc:docMk/>
          <pc:sldMk cId="2196597351" sldId="376"/>
        </pc:sldMkLst>
      </pc:sldChg>
    </pc:docChg>
  </pc:docChgLst>
  <pc:docChgLst>
    <pc:chgData name="Louise Denoon" userId="S::ldenoon@slq.qld.gov.au::7ccd8f46-7c5a-4db6-9ef0-73c4b79496f2" providerId="AD" clId="Web-{6F7725C3-35E6-4806-A6CA-5907ECE53250}"/>
    <pc:docChg chg="modSld sldOrd">
      <pc:chgData name="Louise Denoon" userId="S::ldenoon@slq.qld.gov.au::7ccd8f46-7c5a-4db6-9ef0-73c4b79496f2" providerId="AD" clId="Web-{6F7725C3-35E6-4806-A6CA-5907ECE53250}" dt="2023-03-20T10:12:56.238" v="2"/>
      <pc:docMkLst>
        <pc:docMk/>
      </pc:docMkLst>
      <pc:sldChg chg="ord">
        <pc:chgData name="Louise Denoon" userId="S::ldenoon@slq.qld.gov.au::7ccd8f46-7c5a-4db6-9ef0-73c4b79496f2" providerId="AD" clId="Web-{6F7725C3-35E6-4806-A6CA-5907ECE53250}" dt="2023-03-20T10:12:56.238" v="2"/>
        <pc:sldMkLst>
          <pc:docMk/>
          <pc:sldMk cId="2732898559" sldId="351"/>
        </pc:sldMkLst>
      </pc:sldChg>
      <pc:sldChg chg="modSp">
        <pc:chgData name="Louise Denoon" userId="S::ldenoon@slq.qld.gov.au::7ccd8f46-7c5a-4db6-9ef0-73c4b79496f2" providerId="AD" clId="Web-{6F7725C3-35E6-4806-A6CA-5907ECE53250}" dt="2023-03-20T10:12:24.394" v="1" actId="1076"/>
        <pc:sldMkLst>
          <pc:docMk/>
          <pc:sldMk cId="3836435046" sldId="361"/>
        </pc:sldMkLst>
        <pc:picChg chg="mod">
          <ac:chgData name="Louise Denoon" userId="S::ldenoon@slq.qld.gov.au::7ccd8f46-7c5a-4db6-9ef0-73c4b79496f2" providerId="AD" clId="Web-{6F7725C3-35E6-4806-A6CA-5907ECE53250}" dt="2023-03-20T10:12:24.394" v="1" actId="1076"/>
          <ac:picMkLst>
            <pc:docMk/>
            <pc:sldMk cId="3836435046" sldId="361"/>
            <ac:picMk id="13" creationId="{9BB4829C-FE4C-17B8-0991-D2653704CDDA}"/>
          </ac:picMkLst>
        </pc:picChg>
      </pc:sldChg>
    </pc:docChg>
  </pc:docChgLst>
  <pc:docChgLst>
    <pc:chgData name="Amy Walduck" userId="3e45b68b-8b7a-41c5-9daf-d2815ec9a56c" providerId="ADAL" clId="{1768CF70-7D1E-1F48-B3C4-3A656B333F91}"/>
    <pc:docChg chg="undo custSel addSld delSld modSld sldOrd">
      <pc:chgData name="Amy Walduck" userId="3e45b68b-8b7a-41c5-9daf-d2815ec9a56c" providerId="ADAL" clId="{1768CF70-7D1E-1F48-B3C4-3A656B333F91}" dt="2023-03-08T13:28:03.248" v="4907" actId="113"/>
      <pc:docMkLst>
        <pc:docMk/>
      </pc:docMkLst>
      <pc:sldChg chg="ord">
        <pc:chgData name="Amy Walduck" userId="3e45b68b-8b7a-41c5-9daf-d2815ec9a56c" providerId="ADAL" clId="{1768CF70-7D1E-1F48-B3C4-3A656B333F91}" dt="2023-03-06T11:13:50.574" v="259"/>
        <pc:sldMkLst>
          <pc:docMk/>
          <pc:sldMk cId="1614454355" sldId="259"/>
        </pc:sldMkLst>
      </pc:sldChg>
      <pc:sldChg chg="modNotesTx">
        <pc:chgData name="Amy Walduck" userId="3e45b68b-8b7a-41c5-9daf-d2815ec9a56c" providerId="ADAL" clId="{1768CF70-7D1E-1F48-B3C4-3A656B333F91}" dt="2023-03-08T11:51:58.155" v="1626" actId="20577"/>
        <pc:sldMkLst>
          <pc:docMk/>
          <pc:sldMk cId="1163994860" sldId="263"/>
        </pc:sldMkLst>
      </pc:sldChg>
      <pc:sldChg chg="ord">
        <pc:chgData name="Amy Walduck" userId="3e45b68b-8b7a-41c5-9daf-d2815ec9a56c" providerId="ADAL" clId="{1768CF70-7D1E-1F48-B3C4-3A656B333F91}" dt="2023-03-08T13:08:40.845" v="3961"/>
        <pc:sldMkLst>
          <pc:docMk/>
          <pc:sldMk cId="3028804665" sldId="276"/>
        </pc:sldMkLst>
      </pc:sldChg>
      <pc:sldChg chg="delSp modSp modNotesTx">
        <pc:chgData name="Amy Walduck" userId="3e45b68b-8b7a-41c5-9daf-d2815ec9a56c" providerId="ADAL" clId="{1768CF70-7D1E-1F48-B3C4-3A656B333F91}" dt="2023-03-08T13:02:01.914" v="3870" actId="20577"/>
        <pc:sldMkLst>
          <pc:docMk/>
          <pc:sldMk cId="4254448328" sldId="291"/>
        </pc:sldMkLst>
        <pc:spChg chg="del">
          <ac:chgData name="Amy Walduck" userId="3e45b68b-8b7a-41c5-9daf-d2815ec9a56c" providerId="ADAL" clId="{1768CF70-7D1E-1F48-B3C4-3A656B333F91}" dt="2023-03-08T12:15:43.745" v="1768" actId="478"/>
          <ac:spMkLst>
            <pc:docMk/>
            <pc:sldMk cId="4254448328" sldId="291"/>
            <ac:spMk id="6" creationId="{25AAF946-2ABB-E845-9FCA-80CE3A2A736B}"/>
          </ac:spMkLst>
        </pc:spChg>
        <pc:picChg chg="mod">
          <ac:chgData name="Amy Walduck" userId="3e45b68b-8b7a-41c5-9daf-d2815ec9a56c" providerId="ADAL" clId="{1768CF70-7D1E-1F48-B3C4-3A656B333F91}" dt="2023-03-08T12:15:46.905" v="1769" actId="1036"/>
          <ac:picMkLst>
            <pc:docMk/>
            <pc:sldMk cId="4254448328" sldId="291"/>
            <ac:picMk id="3" creationId="{AD5A1096-E6EC-2C49-9E6F-F2A6A5CEAF4C}"/>
          </ac:picMkLst>
        </pc:picChg>
      </pc:sldChg>
      <pc:sldChg chg="modSp">
        <pc:chgData name="Amy Walduck" userId="3e45b68b-8b7a-41c5-9daf-d2815ec9a56c" providerId="ADAL" clId="{1768CF70-7D1E-1F48-B3C4-3A656B333F91}" dt="2023-03-08T11:54:53.493" v="1642" actId="1076"/>
        <pc:sldMkLst>
          <pc:docMk/>
          <pc:sldMk cId="2814779781" sldId="295"/>
        </pc:sldMkLst>
        <pc:picChg chg="mod">
          <ac:chgData name="Amy Walduck" userId="3e45b68b-8b7a-41c5-9daf-d2815ec9a56c" providerId="ADAL" clId="{1768CF70-7D1E-1F48-B3C4-3A656B333F91}" dt="2023-03-08T11:54:53.493" v="1642" actId="1076"/>
          <ac:picMkLst>
            <pc:docMk/>
            <pc:sldMk cId="2814779781" sldId="295"/>
            <ac:picMk id="3" creationId="{7910F85A-6894-C34F-9037-E2687ED0E182}"/>
          </ac:picMkLst>
        </pc:picChg>
      </pc:sldChg>
      <pc:sldChg chg="addSp delSp modSp">
        <pc:chgData name="Amy Walduck" userId="3e45b68b-8b7a-41c5-9daf-d2815ec9a56c" providerId="ADAL" clId="{1768CF70-7D1E-1F48-B3C4-3A656B333F91}" dt="2023-03-06T11:45:52.651" v="880" actId="1035"/>
        <pc:sldMkLst>
          <pc:docMk/>
          <pc:sldMk cId="585592795" sldId="296"/>
        </pc:sldMkLst>
        <pc:spChg chg="mod">
          <ac:chgData name="Amy Walduck" userId="3e45b68b-8b7a-41c5-9daf-d2815ec9a56c" providerId="ADAL" clId="{1768CF70-7D1E-1F48-B3C4-3A656B333F91}" dt="2023-03-06T11:45:52.651" v="880" actId="1035"/>
          <ac:spMkLst>
            <pc:docMk/>
            <pc:sldMk cId="585592795" sldId="296"/>
            <ac:spMk id="4" creationId="{225FC5BA-8A8C-2244-BD54-3C70A63D6265}"/>
          </ac:spMkLst>
        </pc:spChg>
        <pc:picChg chg="del">
          <ac:chgData name="Amy Walduck" userId="3e45b68b-8b7a-41c5-9daf-d2815ec9a56c" providerId="ADAL" clId="{1768CF70-7D1E-1F48-B3C4-3A656B333F91}" dt="2023-03-06T11:00:26.874" v="183" actId="478"/>
          <ac:picMkLst>
            <pc:docMk/>
            <pc:sldMk cId="585592795" sldId="296"/>
            <ac:picMk id="3" creationId="{426351AE-9221-E74E-9310-255DC571B172}"/>
          </ac:picMkLst>
        </pc:picChg>
        <pc:picChg chg="add mod">
          <ac:chgData name="Amy Walduck" userId="3e45b68b-8b7a-41c5-9daf-d2815ec9a56c" providerId="ADAL" clId="{1768CF70-7D1E-1F48-B3C4-3A656B333F91}" dt="2023-03-06T11:01:15.531" v="220" actId="1036"/>
          <ac:picMkLst>
            <pc:docMk/>
            <pc:sldMk cId="585592795" sldId="296"/>
            <ac:picMk id="5" creationId="{95CCC2AE-3B66-5246-9A51-290E84E9665D}"/>
          </ac:picMkLst>
        </pc:picChg>
      </pc:sldChg>
      <pc:sldChg chg="ord modNotesTx">
        <pc:chgData name="Amy Walduck" userId="3e45b68b-8b7a-41c5-9daf-d2815ec9a56c" providerId="ADAL" clId="{1768CF70-7D1E-1F48-B3C4-3A656B333F91}" dt="2023-03-06T12:34:53.701" v="1413"/>
        <pc:sldMkLst>
          <pc:docMk/>
          <pc:sldMk cId="3526253493" sldId="299"/>
        </pc:sldMkLst>
      </pc:sldChg>
      <pc:sldChg chg="modSp ord">
        <pc:chgData name="Amy Walduck" userId="3e45b68b-8b7a-41c5-9daf-d2815ec9a56c" providerId="ADAL" clId="{1768CF70-7D1E-1F48-B3C4-3A656B333F91}" dt="2023-03-06T12:19:16.040" v="1412" actId="20577"/>
        <pc:sldMkLst>
          <pc:docMk/>
          <pc:sldMk cId="1937329991" sldId="302"/>
        </pc:sldMkLst>
        <pc:spChg chg="mod">
          <ac:chgData name="Amy Walduck" userId="3e45b68b-8b7a-41c5-9daf-d2815ec9a56c" providerId="ADAL" clId="{1768CF70-7D1E-1F48-B3C4-3A656B333F91}" dt="2023-03-06T12:15:17.899" v="1259" actId="20577"/>
          <ac:spMkLst>
            <pc:docMk/>
            <pc:sldMk cId="1937329991" sldId="302"/>
            <ac:spMk id="7" creationId="{228ECA4B-B1FB-4BD2-80A0-FF91A5332456}"/>
          </ac:spMkLst>
        </pc:spChg>
        <pc:spChg chg="mod">
          <ac:chgData name="Amy Walduck" userId="3e45b68b-8b7a-41c5-9daf-d2815ec9a56c" providerId="ADAL" clId="{1768CF70-7D1E-1F48-B3C4-3A656B333F91}" dt="2023-03-06T12:19:16.040" v="1412" actId="20577"/>
          <ac:spMkLst>
            <pc:docMk/>
            <pc:sldMk cId="1937329991" sldId="302"/>
            <ac:spMk id="8" creationId="{072FCD46-863F-446D-A7F2-9335AD256C63}"/>
          </ac:spMkLst>
        </pc:spChg>
      </pc:sldChg>
      <pc:sldChg chg="delSp modSp ord">
        <pc:chgData name="Amy Walduck" userId="3e45b68b-8b7a-41c5-9daf-d2815ec9a56c" providerId="ADAL" clId="{1768CF70-7D1E-1F48-B3C4-3A656B333F91}" dt="2023-03-08T12:47:18.384" v="2998" actId="732"/>
        <pc:sldMkLst>
          <pc:docMk/>
          <pc:sldMk cId="718921806" sldId="303"/>
        </pc:sldMkLst>
        <pc:spChg chg="del">
          <ac:chgData name="Amy Walduck" userId="3e45b68b-8b7a-41c5-9daf-d2815ec9a56c" providerId="ADAL" clId="{1768CF70-7D1E-1F48-B3C4-3A656B333F91}" dt="2023-03-08T12:47:04.055" v="2997" actId="478"/>
          <ac:spMkLst>
            <pc:docMk/>
            <pc:sldMk cId="718921806" sldId="303"/>
            <ac:spMk id="6" creationId="{A0312209-ABE1-AF43-846C-838BB189DFDA}"/>
          </ac:spMkLst>
        </pc:spChg>
        <pc:picChg chg="mod modCrop">
          <ac:chgData name="Amy Walduck" userId="3e45b68b-8b7a-41c5-9daf-d2815ec9a56c" providerId="ADAL" clId="{1768CF70-7D1E-1F48-B3C4-3A656B333F91}" dt="2023-03-08T12:47:18.384" v="2998" actId="732"/>
          <ac:picMkLst>
            <pc:docMk/>
            <pc:sldMk cId="718921806" sldId="303"/>
            <ac:picMk id="3" creationId="{20A36B27-8378-634A-9723-36B981A41FD8}"/>
          </ac:picMkLst>
        </pc:picChg>
      </pc:sldChg>
      <pc:sldChg chg="ord">
        <pc:chgData name="Amy Walduck" userId="3e45b68b-8b7a-41c5-9daf-d2815ec9a56c" providerId="ADAL" clId="{1768CF70-7D1E-1F48-B3C4-3A656B333F91}" dt="2023-03-06T11:13:46.625" v="258"/>
        <pc:sldMkLst>
          <pc:docMk/>
          <pc:sldMk cId="2127670288" sldId="305"/>
        </pc:sldMkLst>
      </pc:sldChg>
      <pc:sldChg chg="modSp ord modNotesTx">
        <pc:chgData name="Amy Walduck" userId="3e45b68b-8b7a-41c5-9daf-d2815ec9a56c" providerId="ADAL" clId="{1768CF70-7D1E-1F48-B3C4-3A656B333F91}" dt="2023-03-08T12:19:01.931" v="2041" actId="20577"/>
        <pc:sldMkLst>
          <pc:docMk/>
          <pc:sldMk cId="2010319989" sldId="306"/>
        </pc:sldMkLst>
        <pc:spChg chg="mod">
          <ac:chgData name="Amy Walduck" userId="3e45b68b-8b7a-41c5-9daf-d2815ec9a56c" providerId="ADAL" clId="{1768CF70-7D1E-1F48-B3C4-3A656B333F91}" dt="2023-03-06T11:44:52.641" v="853" actId="14100"/>
          <ac:spMkLst>
            <pc:docMk/>
            <pc:sldMk cId="2010319989" sldId="306"/>
            <ac:spMk id="4" creationId="{225FC5BA-8A8C-2244-BD54-3C70A63D6265}"/>
          </ac:spMkLst>
        </pc:spChg>
        <pc:picChg chg="mod">
          <ac:chgData name="Amy Walduck" userId="3e45b68b-8b7a-41c5-9daf-d2815ec9a56c" providerId="ADAL" clId="{1768CF70-7D1E-1F48-B3C4-3A656B333F91}" dt="2023-03-06T11:44:09.023" v="829" actId="1076"/>
          <ac:picMkLst>
            <pc:docMk/>
            <pc:sldMk cId="2010319989" sldId="306"/>
            <ac:picMk id="3" creationId="{426351AE-9221-E74E-9310-255DC571B172}"/>
          </ac:picMkLst>
        </pc:picChg>
      </pc:sldChg>
      <pc:sldChg chg="modNotesTx">
        <pc:chgData name="Amy Walduck" userId="3e45b68b-8b7a-41c5-9daf-d2815ec9a56c" providerId="ADAL" clId="{1768CF70-7D1E-1F48-B3C4-3A656B333F91}" dt="2023-03-08T12:21:23.561" v="2248" actId="20577"/>
        <pc:sldMkLst>
          <pc:docMk/>
          <pc:sldMk cId="2831801413" sldId="308"/>
        </pc:sldMkLst>
      </pc:sldChg>
      <pc:sldChg chg="ord">
        <pc:chgData name="Amy Walduck" userId="3e45b68b-8b7a-41c5-9daf-d2815ec9a56c" providerId="ADAL" clId="{1768CF70-7D1E-1F48-B3C4-3A656B333F91}" dt="2023-03-06T11:13:46.625" v="258"/>
        <pc:sldMkLst>
          <pc:docMk/>
          <pc:sldMk cId="2910417321" sldId="309"/>
        </pc:sldMkLst>
      </pc:sldChg>
      <pc:sldChg chg="delSp modSp ord modNotesTx">
        <pc:chgData name="Amy Walduck" userId="3e45b68b-8b7a-41c5-9daf-d2815ec9a56c" providerId="ADAL" clId="{1768CF70-7D1E-1F48-B3C4-3A656B333F91}" dt="2023-03-08T12:24:27.639" v="2261" actId="478"/>
        <pc:sldMkLst>
          <pc:docMk/>
          <pc:sldMk cId="2962065588" sldId="310"/>
        </pc:sldMkLst>
        <pc:spChg chg="mod">
          <ac:chgData name="Amy Walduck" userId="3e45b68b-8b7a-41c5-9daf-d2815ec9a56c" providerId="ADAL" clId="{1768CF70-7D1E-1F48-B3C4-3A656B333F91}" dt="2023-03-08T12:24:25.663" v="2260" actId="20577"/>
          <ac:spMkLst>
            <pc:docMk/>
            <pc:sldMk cId="2962065588" sldId="310"/>
            <ac:spMk id="5" creationId="{B95F10FD-0D88-3641-8EBD-ED504D7B9747}"/>
          </ac:spMkLst>
        </pc:spChg>
        <pc:picChg chg="del">
          <ac:chgData name="Amy Walduck" userId="3e45b68b-8b7a-41c5-9daf-d2815ec9a56c" providerId="ADAL" clId="{1768CF70-7D1E-1F48-B3C4-3A656B333F91}" dt="2023-03-08T12:24:27.639" v="2261" actId="478"/>
          <ac:picMkLst>
            <pc:docMk/>
            <pc:sldMk cId="2962065588" sldId="310"/>
            <ac:picMk id="3" creationId="{A7C8F4A0-B98F-8E46-9D35-1B7F5B72D9B5}"/>
          </ac:picMkLst>
        </pc:picChg>
      </pc:sldChg>
      <pc:sldChg chg="modSp modNotesTx">
        <pc:chgData name="Amy Walduck" userId="3e45b68b-8b7a-41c5-9daf-d2815ec9a56c" providerId="ADAL" clId="{1768CF70-7D1E-1F48-B3C4-3A656B333F91}" dt="2023-03-08T13:05:11.439" v="3906" actId="20577"/>
        <pc:sldMkLst>
          <pc:docMk/>
          <pc:sldMk cId="4062266243" sldId="311"/>
        </pc:sldMkLst>
        <pc:picChg chg="mod">
          <ac:chgData name="Amy Walduck" userId="3e45b68b-8b7a-41c5-9daf-d2815ec9a56c" providerId="ADAL" clId="{1768CF70-7D1E-1F48-B3C4-3A656B333F91}" dt="2023-03-08T13:02:21.638" v="3871" actId="14100"/>
          <ac:picMkLst>
            <pc:docMk/>
            <pc:sldMk cId="4062266243" sldId="311"/>
            <ac:picMk id="4" creationId="{3FB1B5B0-1134-8543-8007-066D428E4173}"/>
          </ac:picMkLst>
        </pc:picChg>
        <pc:picChg chg="mod">
          <ac:chgData name="Amy Walduck" userId="3e45b68b-8b7a-41c5-9daf-d2815ec9a56c" providerId="ADAL" clId="{1768CF70-7D1E-1F48-B3C4-3A656B333F91}" dt="2023-03-08T13:03:42.095" v="3884" actId="1076"/>
          <ac:picMkLst>
            <pc:docMk/>
            <pc:sldMk cId="4062266243" sldId="311"/>
            <ac:picMk id="6" creationId="{1530EC44-786A-E447-A8A7-ABB022C318E5}"/>
          </ac:picMkLst>
        </pc:picChg>
        <pc:picChg chg="mod modCrop">
          <ac:chgData name="Amy Walduck" userId="3e45b68b-8b7a-41c5-9daf-d2815ec9a56c" providerId="ADAL" clId="{1768CF70-7D1E-1F48-B3C4-3A656B333F91}" dt="2023-03-08T13:04:27.121" v="3904" actId="1038"/>
          <ac:picMkLst>
            <pc:docMk/>
            <pc:sldMk cId="4062266243" sldId="311"/>
            <ac:picMk id="8" creationId="{E488CC7D-0481-5D40-BD16-D5AC1296B023}"/>
          </ac:picMkLst>
        </pc:picChg>
      </pc:sldChg>
      <pc:sldChg chg="ord">
        <pc:chgData name="Amy Walduck" userId="3e45b68b-8b7a-41c5-9daf-d2815ec9a56c" providerId="ADAL" clId="{1768CF70-7D1E-1F48-B3C4-3A656B333F91}" dt="2023-03-06T11:13:46.625" v="258"/>
        <pc:sldMkLst>
          <pc:docMk/>
          <pc:sldMk cId="1330057778" sldId="312"/>
        </pc:sldMkLst>
      </pc:sldChg>
      <pc:sldChg chg="del">
        <pc:chgData name="Amy Walduck" userId="3e45b68b-8b7a-41c5-9daf-d2815ec9a56c" providerId="ADAL" clId="{1768CF70-7D1E-1F48-B3C4-3A656B333F91}" dt="2023-03-06T11:49:56.435" v="908" actId="2696"/>
        <pc:sldMkLst>
          <pc:docMk/>
          <pc:sldMk cId="4107266603" sldId="313"/>
        </pc:sldMkLst>
      </pc:sldChg>
      <pc:sldChg chg="modSp ord modNotesTx">
        <pc:chgData name="Amy Walduck" userId="3e45b68b-8b7a-41c5-9daf-d2815ec9a56c" providerId="ADAL" clId="{1768CF70-7D1E-1F48-B3C4-3A656B333F91}" dt="2023-03-08T13:06:17.787" v="3910" actId="113"/>
        <pc:sldMkLst>
          <pc:docMk/>
          <pc:sldMk cId="3346654763" sldId="317"/>
        </pc:sldMkLst>
        <pc:spChg chg="mod">
          <ac:chgData name="Amy Walduck" userId="3e45b68b-8b7a-41c5-9daf-d2815ec9a56c" providerId="ADAL" clId="{1768CF70-7D1E-1F48-B3C4-3A656B333F91}" dt="2023-03-08T13:06:17.787" v="3910" actId="113"/>
          <ac:spMkLst>
            <pc:docMk/>
            <pc:sldMk cId="3346654763" sldId="317"/>
            <ac:spMk id="8" creationId="{072FCD46-863F-446D-A7F2-9335AD256C63}"/>
          </ac:spMkLst>
        </pc:spChg>
      </pc:sldChg>
      <pc:sldChg chg="modSp ord">
        <pc:chgData name="Amy Walduck" userId="3e45b68b-8b7a-41c5-9daf-d2815ec9a56c" providerId="ADAL" clId="{1768CF70-7D1E-1F48-B3C4-3A656B333F91}" dt="2023-03-08T13:07:13.664" v="3958"/>
        <pc:sldMkLst>
          <pc:docMk/>
          <pc:sldMk cId="1215456901" sldId="318"/>
        </pc:sldMkLst>
        <pc:spChg chg="mod">
          <ac:chgData name="Amy Walduck" userId="3e45b68b-8b7a-41c5-9daf-d2815ec9a56c" providerId="ADAL" clId="{1768CF70-7D1E-1F48-B3C4-3A656B333F91}" dt="2023-03-08T13:06:40.108" v="3953" actId="20577"/>
          <ac:spMkLst>
            <pc:docMk/>
            <pc:sldMk cId="1215456901" sldId="318"/>
            <ac:spMk id="7" creationId="{228ECA4B-B1FB-4BD2-80A0-FF91A5332456}"/>
          </ac:spMkLst>
        </pc:spChg>
      </pc:sldChg>
      <pc:sldChg chg="ord">
        <pc:chgData name="Amy Walduck" userId="3e45b68b-8b7a-41c5-9daf-d2815ec9a56c" providerId="ADAL" clId="{1768CF70-7D1E-1F48-B3C4-3A656B333F91}" dt="2023-03-06T11:13:46.625" v="258"/>
        <pc:sldMkLst>
          <pc:docMk/>
          <pc:sldMk cId="1489440690" sldId="319"/>
        </pc:sldMkLst>
      </pc:sldChg>
      <pc:sldChg chg="delSp modSp modNotesTx">
        <pc:chgData name="Amy Walduck" userId="3e45b68b-8b7a-41c5-9daf-d2815ec9a56c" providerId="ADAL" clId="{1768CF70-7D1E-1F48-B3C4-3A656B333F91}" dt="2023-03-08T12:57:49.895" v="3522" actId="20577"/>
        <pc:sldMkLst>
          <pc:docMk/>
          <pc:sldMk cId="3452276816" sldId="323"/>
        </pc:sldMkLst>
        <pc:spChg chg="del">
          <ac:chgData name="Amy Walduck" userId="3e45b68b-8b7a-41c5-9daf-d2815ec9a56c" providerId="ADAL" clId="{1768CF70-7D1E-1F48-B3C4-3A656B333F91}" dt="2023-03-08T12:50:23.656" v="3043" actId="478"/>
          <ac:spMkLst>
            <pc:docMk/>
            <pc:sldMk cId="3452276816" sldId="323"/>
            <ac:spMk id="7" creationId="{61E962AC-DB1A-494B-A387-DD47EA02D821}"/>
          </ac:spMkLst>
        </pc:spChg>
        <pc:picChg chg="mod modCrop">
          <ac:chgData name="Amy Walduck" userId="3e45b68b-8b7a-41c5-9daf-d2815ec9a56c" providerId="ADAL" clId="{1768CF70-7D1E-1F48-B3C4-3A656B333F91}" dt="2023-03-08T12:51:01.393" v="3050" actId="1037"/>
          <ac:picMkLst>
            <pc:docMk/>
            <pc:sldMk cId="3452276816" sldId="323"/>
            <ac:picMk id="5" creationId="{4A23EE45-D24F-5D42-9768-4C9446AC613F}"/>
          </ac:picMkLst>
        </pc:picChg>
      </pc:sldChg>
      <pc:sldChg chg="delSp ord modNotesTx">
        <pc:chgData name="Amy Walduck" userId="3e45b68b-8b7a-41c5-9daf-d2815ec9a56c" providerId="ADAL" clId="{1768CF70-7D1E-1F48-B3C4-3A656B333F91}" dt="2023-03-08T12:36:00.310" v="2726" actId="20577"/>
        <pc:sldMkLst>
          <pc:docMk/>
          <pc:sldMk cId="1590020970" sldId="324"/>
        </pc:sldMkLst>
        <pc:picChg chg="del">
          <ac:chgData name="Amy Walduck" userId="3e45b68b-8b7a-41c5-9daf-d2815ec9a56c" providerId="ADAL" clId="{1768CF70-7D1E-1F48-B3C4-3A656B333F91}" dt="2023-03-08T12:34:49.847" v="2702" actId="478"/>
          <ac:picMkLst>
            <pc:docMk/>
            <pc:sldMk cId="1590020970" sldId="324"/>
            <ac:picMk id="3" creationId="{A7C8F4A0-B98F-8E46-9D35-1B7F5B72D9B5}"/>
          </ac:picMkLst>
        </pc:picChg>
      </pc:sldChg>
      <pc:sldChg chg="del">
        <pc:chgData name="Amy Walduck" userId="3e45b68b-8b7a-41c5-9daf-d2815ec9a56c" providerId="ADAL" clId="{1768CF70-7D1E-1F48-B3C4-3A656B333F91}" dt="2023-03-06T11:49:13.187" v="906" actId="2696"/>
        <pc:sldMkLst>
          <pc:docMk/>
          <pc:sldMk cId="469927844" sldId="325"/>
        </pc:sldMkLst>
      </pc:sldChg>
      <pc:sldChg chg="modSp">
        <pc:chgData name="Amy Walduck" userId="3e45b68b-8b7a-41c5-9daf-d2815ec9a56c" providerId="ADAL" clId="{1768CF70-7D1E-1F48-B3C4-3A656B333F91}" dt="2023-03-08T12:48:41.103" v="3016" actId="1037"/>
        <pc:sldMkLst>
          <pc:docMk/>
          <pc:sldMk cId="3763139222" sldId="327"/>
        </pc:sldMkLst>
        <pc:picChg chg="mod">
          <ac:chgData name="Amy Walduck" userId="3e45b68b-8b7a-41c5-9daf-d2815ec9a56c" providerId="ADAL" clId="{1768CF70-7D1E-1F48-B3C4-3A656B333F91}" dt="2023-03-08T12:48:41.103" v="3016" actId="1037"/>
          <ac:picMkLst>
            <pc:docMk/>
            <pc:sldMk cId="3763139222" sldId="327"/>
            <ac:picMk id="2" creationId="{854D75A2-A01F-1A73-4A19-C8A755B6B67A}"/>
          </ac:picMkLst>
        </pc:picChg>
      </pc:sldChg>
      <pc:sldChg chg="addSp delSp modSp del modNotesTx">
        <pc:chgData name="Amy Walduck" userId="3e45b68b-8b7a-41c5-9daf-d2815ec9a56c" providerId="ADAL" clId="{1768CF70-7D1E-1F48-B3C4-3A656B333F91}" dt="2023-03-08T12:46:26.043" v="2995" actId="2696"/>
        <pc:sldMkLst>
          <pc:docMk/>
          <pc:sldMk cId="1915175604" sldId="328"/>
        </pc:sldMkLst>
        <pc:picChg chg="add mod">
          <ac:chgData name="Amy Walduck" userId="3e45b68b-8b7a-41c5-9daf-d2815ec9a56c" providerId="ADAL" clId="{1768CF70-7D1E-1F48-B3C4-3A656B333F91}" dt="2023-03-08T12:11:00.516" v="1709" actId="1035"/>
          <ac:picMkLst>
            <pc:docMk/>
            <pc:sldMk cId="1915175604" sldId="328"/>
            <ac:picMk id="3" creationId="{BD29AA4A-F269-164B-B6D0-62AB8E1EBD81}"/>
          </ac:picMkLst>
        </pc:picChg>
        <pc:picChg chg="del">
          <ac:chgData name="Amy Walduck" userId="3e45b68b-8b7a-41c5-9daf-d2815ec9a56c" providerId="ADAL" clId="{1768CF70-7D1E-1F48-B3C4-3A656B333F91}" dt="2023-03-08T12:09:47.015" v="1705" actId="478"/>
          <ac:picMkLst>
            <pc:docMk/>
            <pc:sldMk cId="1915175604" sldId="328"/>
            <ac:picMk id="2050" creationId="{F4901E80-6C18-FB75-6FDD-D44EBAC58B95}"/>
          </ac:picMkLst>
        </pc:picChg>
      </pc:sldChg>
      <pc:sldChg chg="del">
        <pc:chgData name="Amy Walduck" userId="3e45b68b-8b7a-41c5-9daf-d2815ec9a56c" providerId="ADAL" clId="{1768CF70-7D1E-1F48-B3C4-3A656B333F91}" dt="2023-03-06T11:49:53.284" v="907" actId="2696"/>
        <pc:sldMkLst>
          <pc:docMk/>
          <pc:sldMk cId="378025428" sldId="329"/>
        </pc:sldMkLst>
      </pc:sldChg>
      <pc:sldChg chg="del">
        <pc:chgData name="Amy Walduck" userId="3e45b68b-8b7a-41c5-9daf-d2815ec9a56c" providerId="ADAL" clId="{1768CF70-7D1E-1F48-B3C4-3A656B333F91}" dt="2023-03-06T11:41:37.384" v="791" actId="2696"/>
        <pc:sldMkLst>
          <pc:docMk/>
          <pc:sldMk cId="2146717847" sldId="331"/>
        </pc:sldMkLst>
      </pc:sldChg>
      <pc:sldChg chg="del">
        <pc:chgData name="Amy Walduck" userId="3e45b68b-8b7a-41c5-9daf-d2815ec9a56c" providerId="ADAL" clId="{1768CF70-7D1E-1F48-B3C4-3A656B333F91}" dt="2023-03-06T11:41:30.479" v="790" actId="2696"/>
        <pc:sldMkLst>
          <pc:docMk/>
          <pc:sldMk cId="4203874250" sldId="332"/>
        </pc:sldMkLst>
      </pc:sldChg>
      <pc:sldChg chg="delSp del">
        <pc:chgData name="Amy Walduck" userId="3e45b68b-8b7a-41c5-9daf-d2815ec9a56c" providerId="ADAL" clId="{1768CF70-7D1E-1F48-B3C4-3A656B333F91}" dt="2023-03-06T11:11:12.743" v="257" actId="2696"/>
        <pc:sldMkLst>
          <pc:docMk/>
          <pc:sldMk cId="2904322837" sldId="333"/>
        </pc:sldMkLst>
        <pc:picChg chg="del">
          <ac:chgData name="Amy Walduck" userId="3e45b68b-8b7a-41c5-9daf-d2815ec9a56c" providerId="ADAL" clId="{1768CF70-7D1E-1F48-B3C4-3A656B333F91}" dt="2023-03-06T11:03:37.326" v="222" actId="478"/>
          <ac:picMkLst>
            <pc:docMk/>
            <pc:sldMk cId="2904322837" sldId="333"/>
            <ac:picMk id="3" creationId="{D3C50E8D-6B86-7DDF-3D70-646B5ADFB871}"/>
          </ac:picMkLst>
        </pc:picChg>
        <pc:picChg chg="del">
          <ac:chgData name="Amy Walduck" userId="3e45b68b-8b7a-41c5-9daf-d2815ec9a56c" providerId="ADAL" clId="{1768CF70-7D1E-1F48-B3C4-3A656B333F91}" dt="2023-03-06T11:03:33.799" v="221" actId="478"/>
          <ac:picMkLst>
            <pc:docMk/>
            <pc:sldMk cId="2904322837" sldId="333"/>
            <ac:picMk id="5" creationId="{BBFDB5B0-12B9-9E8B-7A85-05F152E89761}"/>
          </ac:picMkLst>
        </pc:picChg>
      </pc:sldChg>
      <pc:sldChg chg="del">
        <pc:chgData name="Amy Walduck" userId="3e45b68b-8b7a-41c5-9daf-d2815ec9a56c" providerId="ADAL" clId="{1768CF70-7D1E-1F48-B3C4-3A656B333F91}" dt="2023-03-06T11:41:43.573" v="792" actId="2696"/>
        <pc:sldMkLst>
          <pc:docMk/>
          <pc:sldMk cId="155903908" sldId="334"/>
        </pc:sldMkLst>
      </pc:sldChg>
      <pc:sldChg chg="addSp delSp modSp add ord modNotesTx">
        <pc:chgData name="Amy Walduck" userId="3e45b68b-8b7a-41c5-9daf-d2815ec9a56c" providerId="ADAL" clId="{1768CF70-7D1E-1F48-B3C4-3A656B333F91}" dt="2023-03-08T12:33:59.201" v="2701" actId="20577"/>
        <pc:sldMkLst>
          <pc:docMk/>
          <pc:sldMk cId="4142324773" sldId="335"/>
        </pc:sldMkLst>
        <pc:spChg chg="del mod">
          <ac:chgData name="Amy Walduck" userId="3e45b68b-8b7a-41c5-9daf-d2815ec9a56c" providerId="ADAL" clId="{1768CF70-7D1E-1F48-B3C4-3A656B333F91}" dt="2023-03-06T11:24:12.323" v="390" actId="478"/>
          <ac:spMkLst>
            <pc:docMk/>
            <pc:sldMk cId="4142324773" sldId="335"/>
            <ac:spMk id="4" creationId="{225FC5BA-8A8C-2244-BD54-3C70A63D6265}"/>
          </ac:spMkLst>
        </pc:spChg>
        <pc:spChg chg="add mod">
          <ac:chgData name="Amy Walduck" userId="3e45b68b-8b7a-41c5-9daf-d2815ec9a56c" providerId="ADAL" clId="{1768CF70-7D1E-1F48-B3C4-3A656B333F91}" dt="2023-03-06T11:45:27.264" v="863" actId="1035"/>
          <ac:spMkLst>
            <pc:docMk/>
            <pc:sldMk cId="4142324773" sldId="335"/>
            <ac:spMk id="6" creationId="{B2B1CD04-FD06-C84B-B332-A4F8A09CF545}"/>
          </ac:spMkLst>
        </pc:spChg>
        <pc:picChg chg="mod">
          <ac:chgData name="Amy Walduck" userId="3e45b68b-8b7a-41c5-9daf-d2815ec9a56c" providerId="ADAL" clId="{1768CF70-7D1E-1F48-B3C4-3A656B333F91}" dt="2023-03-06T11:09:23.997" v="238" actId="14826"/>
          <ac:picMkLst>
            <pc:docMk/>
            <pc:sldMk cId="4142324773" sldId="335"/>
            <ac:picMk id="5" creationId="{95CCC2AE-3B66-5246-9A51-290E84E9665D}"/>
          </ac:picMkLst>
        </pc:picChg>
      </pc:sldChg>
      <pc:sldChg chg="modSp add ord">
        <pc:chgData name="Amy Walduck" userId="3e45b68b-8b7a-41c5-9daf-d2815ec9a56c" providerId="ADAL" clId="{1768CF70-7D1E-1F48-B3C4-3A656B333F91}" dt="2023-03-06T11:46:14.196" v="899" actId="1035"/>
        <pc:sldMkLst>
          <pc:docMk/>
          <pc:sldMk cId="2599878402" sldId="336"/>
        </pc:sldMkLst>
        <pc:spChg chg="mod">
          <ac:chgData name="Amy Walduck" userId="3e45b68b-8b7a-41c5-9daf-d2815ec9a56c" providerId="ADAL" clId="{1768CF70-7D1E-1F48-B3C4-3A656B333F91}" dt="2023-03-06T11:46:14.196" v="899" actId="1035"/>
          <ac:spMkLst>
            <pc:docMk/>
            <pc:sldMk cId="2599878402" sldId="336"/>
            <ac:spMk id="4" creationId="{225FC5BA-8A8C-2244-BD54-3C70A63D6265}"/>
          </ac:spMkLst>
        </pc:spChg>
        <pc:picChg chg="mod">
          <ac:chgData name="Amy Walduck" userId="3e45b68b-8b7a-41c5-9daf-d2815ec9a56c" providerId="ADAL" clId="{1768CF70-7D1E-1F48-B3C4-3A656B333F91}" dt="2023-03-06T11:15:18.920" v="262" actId="14826"/>
          <ac:picMkLst>
            <pc:docMk/>
            <pc:sldMk cId="2599878402" sldId="336"/>
            <ac:picMk id="5" creationId="{95CCC2AE-3B66-5246-9A51-290E84E9665D}"/>
          </ac:picMkLst>
        </pc:picChg>
      </pc:sldChg>
      <pc:sldChg chg="addSp delSp modSp add">
        <pc:chgData name="Amy Walduck" userId="3e45b68b-8b7a-41c5-9daf-d2815ec9a56c" providerId="ADAL" clId="{1768CF70-7D1E-1F48-B3C4-3A656B333F91}" dt="2023-03-06T11:46:59.686" v="903" actId="14100"/>
        <pc:sldMkLst>
          <pc:docMk/>
          <pc:sldMk cId="2692406595" sldId="337"/>
        </pc:sldMkLst>
        <pc:spChg chg="mod">
          <ac:chgData name="Amy Walduck" userId="3e45b68b-8b7a-41c5-9daf-d2815ec9a56c" providerId="ADAL" clId="{1768CF70-7D1E-1F48-B3C4-3A656B333F91}" dt="2023-03-06T11:46:59.686" v="903" actId="14100"/>
          <ac:spMkLst>
            <pc:docMk/>
            <pc:sldMk cId="2692406595" sldId="337"/>
            <ac:spMk id="4" creationId="{225FC5BA-8A8C-2244-BD54-3C70A63D6265}"/>
          </ac:spMkLst>
        </pc:spChg>
        <pc:picChg chg="del">
          <ac:chgData name="Amy Walduck" userId="3e45b68b-8b7a-41c5-9daf-d2815ec9a56c" providerId="ADAL" clId="{1768CF70-7D1E-1F48-B3C4-3A656B333F91}" dt="2023-03-06T11:46:35.150" v="900" actId="478"/>
          <ac:picMkLst>
            <pc:docMk/>
            <pc:sldMk cId="2692406595" sldId="337"/>
            <ac:picMk id="3" creationId="{426351AE-9221-E74E-9310-255DC571B172}"/>
          </ac:picMkLst>
        </pc:picChg>
        <pc:picChg chg="add mod">
          <ac:chgData name="Amy Walduck" userId="3e45b68b-8b7a-41c5-9daf-d2815ec9a56c" providerId="ADAL" clId="{1768CF70-7D1E-1F48-B3C4-3A656B333F91}" dt="2023-03-06T11:46:54.183" v="902" actId="14826"/>
          <ac:picMkLst>
            <pc:docMk/>
            <pc:sldMk cId="2692406595" sldId="337"/>
            <ac:picMk id="5" creationId="{CA7672AB-5EC0-7C44-B2F3-BEE9B4B69B27}"/>
          </ac:picMkLst>
        </pc:picChg>
      </pc:sldChg>
      <pc:sldChg chg="addSp delSp modSp add ord">
        <pc:chgData name="Amy Walduck" userId="3e45b68b-8b7a-41c5-9daf-d2815ec9a56c" providerId="ADAL" clId="{1768CF70-7D1E-1F48-B3C4-3A656B333F91}" dt="2023-03-06T11:45:01.563" v="854" actId="14100"/>
        <pc:sldMkLst>
          <pc:docMk/>
          <pc:sldMk cId="442632383" sldId="338"/>
        </pc:sldMkLst>
        <pc:spChg chg="mod">
          <ac:chgData name="Amy Walduck" userId="3e45b68b-8b7a-41c5-9daf-d2815ec9a56c" providerId="ADAL" clId="{1768CF70-7D1E-1F48-B3C4-3A656B333F91}" dt="2023-03-06T11:45:01.563" v="854" actId="14100"/>
          <ac:spMkLst>
            <pc:docMk/>
            <pc:sldMk cId="442632383" sldId="338"/>
            <ac:spMk id="4" creationId="{225FC5BA-8A8C-2244-BD54-3C70A63D6265}"/>
          </ac:spMkLst>
        </pc:spChg>
        <pc:picChg chg="del">
          <ac:chgData name="Amy Walduck" userId="3e45b68b-8b7a-41c5-9daf-d2815ec9a56c" providerId="ADAL" clId="{1768CF70-7D1E-1F48-B3C4-3A656B333F91}" dt="2023-03-06T11:43:29.803" v="826" actId="478"/>
          <ac:picMkLst>
            <pc:docMk/>
            <pc:sldMk cId="442632383" sldId="338"/>
            <ac:picMk id="3" creationId="{426351AE-9221-E74E-9310-255DC571B172}"/>
          </ac:picMkLst>
        </pc:picChg>
        <pc:picChg chg="add del">
          <ac:chgData name="Amy Walduck" userId="3e45b68b-8b7a-41c5-9daf-d2815ec9a56c" providerId="ADAL" clId="{1768CF70-7D1E-1F48-B3C4-3A656B333F91}" dt="2023-03-06T11:44:36.486" v="850" actId="478"/>
          <ac:picMkLst>
            <pc:docMk/>
            <pc:sldMk cId="442632383" sldId="338"/>
            <ac:picMk id="5" creationId="{BA6DFC34-7279-3F4E-BBBD-8BB0505B2D16}"/>
          </ac:picMkLst>
        </pc:picChg>
        <pc:picChg chg="add">
          <ac:chgData name="Amy Walduck" userId="3e45b68b-8b7a-41c5-9daf-d2815ec9a56c" providerId="ADAL" clId="{1768CF70-7D1E-1F48-B3C4-3A656B333F91}" dt="2023-03-06T11:44:37.425" v="851"/>
          <ac:picMkLst>
            <pc:docMk/>
            <pc:sldMk cId="442632383" sldId="338"/>
            <ac:picMk id="6" creationId="{B7ACA140-B8AE-3A48-A56E-6AB2BADE63AD}"/>
          </ac:picMkLst>
        </pc:picChg>
      </pc:sldChg>
      <pc:sldChg chg="modSp add ord">
        <pc:chgData name="Amy Walduck" userId="3e45b68b-8b7a-41c5-9daf-d2815ec9a56c" providerId="ADAL" clId="{1768CF70-7D1E-1F48-B3C4-3A656B333F91}" dt="2023-03-08T13:08:48.873" v="3962"/>
        <pc:sldMkLst>
          <pc:docMk/>
          <pc:sldMk cId="2590461090" sldId="339"/>
        </pc:sldMkLst>
        <pc:picChg chg="mod">
          <ac:chgData name="Amy Walduck" userId="3e45b68b-8b7a-41c5-9daf-d2815ec9a56c" providerId="ADAL" clId="{1768CF70-7D1E-1F48-B3C4-3A656B333F91}" dt="2023-03-06T11:49:04.693" v="905" actId="14826"/>
          <ac:picMkLst>
            <pc:docMk/>
            <pc:sldMk cId="2590461090" sldId="339"/>
            <ac:picMk id="5" creationId="{4B9139F4-60B0-B844-81C1-33429AC8EC07}"/>
          </ac:picMkLst>
        </pc:picChg>
      </pc:sldChg>
      <pc:sldChg chg="modSp add ord">
        <pc:chgData name="Amy Walduck" userId="3e45b68b-8b7a-41c5-9daf-d2815ec9a56c" providerId="ADAL" clId="{1768CF70-7D1E-1F48-B3C4-3A656B333F91}" dt="2023-03-06T11:58:49.899" v="971" actId="1036"/>
        <pc:sldMkLst>
          <pc:docMk/>
          <pc:sldMk cId="1017249507" sldId="340"/>
        </pc:sldMkLst>
        <pc:spChg chg="mod">
          <ac:chgData name="Amy Walduck" userId="3e45b68b-8b7a-41c5-9daf-d2815ec9a56c" providerId="ADAL" clId="{1768CF70-7D1E-1F48-B3C4-3A656B333F91}" dt="2023-03-06T11:58:49.899" v="971" actId="1036"/>
          <ac:spMkLst>
            <pc:docMk/>
            <pc:sldMk cId="1017249507" sldId="340"/>
            <ac:spMk id="4" creationId="{225FC5BA-8A8C-2244-BD54-3C70A63D6265}"/>
          </ac:spMkLst>
        </pc:spChg>
        <pc:picChg chg="mod">
          <ac:chgData name="Amy Walduck" userId="3e45b68b-8b7a-41c5-9daf-d2815ec9a56c" providerId="ADAL" clId="{1768CF70-7D1E-1F48-B3C4-3A656B333F91}" dt="2023-03-06T11:57:54.780" v="941" actId="14826"/>
          <ac:picMkLst>
            <pc:docMk/>
            <pc:sldMk cId="1017249507" sldId="340"/>
            <ac:picMk id="6" creationId="{B7ACA140-B8AE-3A48-A56E-6AB2BADE63AD}"/>
          </ac:picMkLst>
        </pc:picChg>
      </pc:sldChg>
      <pc:sldChg chg="addSp delSp modSp add modNotesTx">
        <pc:chgData name="Amy Walduck" userId="3e45b68b-8b7a-41c5-9daf-d2815ec9a56c" providerId="ADAL" clId="{1768CF70-7D1E-1F48-B3C4-3A656B333F91}" dt="2023-03-08T12:14:28.388" v="1753" actId="20577"/>
        <pc:sldMkLst>
          <pc:docMk/>
          <pc:sldMk cId="2640309224" sldId="341"/>
        </pc:sldMkLst>
        <pc:picChg chg="add del mod">
          <ac:chgData name="Amy Walduck" userId="3e45b68b-8b7a-41c5-9daf-d2815ec9a56c" providerId="ADAL" clId="{1768CF70-7D1E-1F48-B3C4-3A656B333F91}" dt="2023-03-06T12:44:01.187" v="1417" actId="478"/>
          <ac:picMkLst>
            <pc:docMk/>
            <pc:sldMk cId="2640309224" sldId="341"/>
            <ac:picMk id="3" creationId="{DE163DFB-9FA3-7D48-8ABB-16FC4CFE065F}"/>
          </ac:picMkLst>
        </pc:picChg>
        <pc:picChg chg="add mod">
          <ac:chgData name="Amy Walduck" userId="3e45b68b-8b7a-41c5-9daf-d2815ec9a56c" providerId="ADAL" clId="{1768CF70-7D1E-1F48-B3C4-3A656B333F91}" dt="2023-03-06T12:48:37.535" v="1598" actId="1037"/>
          <ac:picMkLst>
            <pc:docMk/>
            <pc:sldMk cId="2640309224" sldId="341"/>
            <ac:picMk id="5" creationId="{9D58AD03-3BD1-0044-A4D2-8C2782429EF2}"/>
          </ac:picMkLst>
        </pc:picChg>
        <pc:picChg chg="add mod modCrop">
          <ac:chgData name="Amy Walduck" userId="3e45b68b-8b7a-41c5-9daf-d2815ec9a56c" providerId="ADAL" clId="{1768CF70-7D1E-1F48-B3C4-3A656B333F91}" dt="2023-03-06T12:47:51.763" v="1577" actId="732"/>
          <ac:picMkLst>
            <pc:docMk/>
            <pc:sldMk cId="2640309224" sldId="341"/>
            <ac:picMk id="7" creationId="{868568FE-47BB-1F4E-B3EB-4B30F4FD83C8}"/>
          </ac:picMkLst>
        </pc:picChg>
        <pc:picChg chg="add del mod">
          <ac:chgData name="Amy Walduck" userId="3e45b68b-8b7a-41c5-9daf-d2815ec9a56c" providerId="ADAL" clId="{1768CF70-7D1E-1F48-B3C4-3A656B333F91}" dt="2023-03-06T12:46:54.311" v="1555" actId="478"/>
          <ac:picMkLst>
            <pc:docMk/>
            <pc:sldMk cId="2640309224" sldId="341"/>
            <ac:picMk id="9" creationId="{46177AA7-4210-C842-BF01-A6374D98CC1F}"/>
          </ac:picMkLst>
        </pc:picChg>
        <pc:picChg chg="add mod">
          <ac:chgData name="Amy Walduck" userId="3e45b68b-8b7a-41c5-9daf-d2815ec9a56c" providerId="ADAL" clId="{1768CF70-7D1E-1F48-B3C4-3A656B333F91}" dt="2023-03-06T12:48:35.676" v="1593" actId="14100"/>
          <ac:picMkLst>
            <pc:docMk/>
            <pc:sldMk cId="2640309224" sldId="341"/>
            <ac:picMk id="11" creationId="{8C11B03C-A60B-8944-B97E-B9592B76EA96}"/>
          </ac:picMkLst>
        </pc:picChg>
      </pc:sldChg>
      <pc:sldChg chg="addSp delSp modSp add ord modNotesTx">
        <pc:chgData name="Amy Walduck" userId="3e45b68b-8b7a-41c5-9daf-d2815ec9a56c" providerId="ADAL" clId="{1768CF70-7D1E-1F48-B3C4-3A656B333F91}" dt="2023-03-06T12:11:20.544" v="1107"/>
        <pc:sldMkLst>
          <pc:docMk/>
          <pc:sldMk cId="39109689" sldId="342"/>
        </pc:sldMkLst>
        <pc:spChg chg="mod">
          <ac:chgData name="Amy Walduck" userId="3e45b68b-8b7a-41c5-9daf-d2815ec9a56c" providerId="ADAL" clId="{1768CF70-7D1E-1F48-B3C4-3A656B333F91}" dt="2023-03-06T12:09:51.988" v="1099" actId="20577"/>
          <ac:spMkLst>
            <pc:docMk/>
            <pc:sldMk cId="39109689" sldId="342"/>
            <ac:spMk id="4" creationId="{C4D305A4-06BC-8347-883D-E38F8772322F}"/>
          </ac:spMkLst>
        </pc:spChg>
        <pc:picChg chg="del">
          <ac:chgData name="Amy Walduck" userId="3e45b68b-8b7a-41c5-9daf-d2815ec9a56c" providerId="ADAL" clId="{1768CF70-7D1E-1F48-B3C4-3A656B333F91}" dt="2023-03-06T12:08:09.027" v="975" actId="478"/>
          <ac:picMkLst>
            <pc:docMk/>
            <pc:sldMk cId="39109689" sldId="342"/>
            <ac:picMk id="3" creationId="{B6270DD2-58B8-0A40-A6A1-858012EEEE31}"/>
          </ac:picMkLst>
        </pc:picChg>
        <pc:picChg chg="add mod modCrop">
          <ac:chgData name="Amy Walduck" userId="3e45b68b-8b7a-41c5-9daf-d2815ec9a56c" providerId="ADAL" clId="{1768CF70-7D1E-1F48-B3C4-3A656B333F91}" dt="2023-03-06T12:11:20.544" v="1107"/>
          <ac:picMkLst>
            <pc:docMk/>
            <pc:sldMk cId="39109689" sldId="342"/>
            <ac:picMk id="5" creationId="{D785FA06-22A7-AD48-BC64-450FA49C5A10}"/>
          </ac:picMkLst>
        </pc:picChg>
      </pc:sldChg>
      <pc:sldChg chg="add ord">
        <pc:chgData name="Amy Walduck" userId="3e45b68b-8b7a-41c5-9daf-d2815ec9a56c" providerId="ADAL" clId="{1768CF70-7D1E-1F48-B3C4-3A656B333F91}" dt="2023-03-08T13:08:50.815" v="3963"/>
        <pc:sldMkLst>
          <pc:docMk/>
          <pc:sldMk cId="470310920" sldId="343"/>
        </pc:sldMkLst>
      </pc:sldChg>
      <pc:sldChg chg="modSp ord">
        <pc:chgData name="Amy Walduck" userId="3e45b68b-8b7a-41c5-9daf-d2815ec9a56c" providerId="ADAL" clId="{1768CF70-7D1E-1F48-B3C4-3A656B333F91}" dt="2023-03-08T11:58:08.396" v="1704" actId="113"/>
        <pc:sldMkLst>
          <pc:docMk/>
          <pc:sldMk cId="913184372" sldId="344"/>
        </pc:sldMkLst>
        <pc:spChg chg="mod">
          <ac:chgData name="Amy Walduck" userId="3e45b68b-8b7a-41c5-9daf-d2815ec9a56c" providerId="ADAL" clId="{1768CF70-7D1E-1F48-B3C4-3A656B333F91}" dt="2023-03-08T11:58:08.396" v="1704" actId="113"/>
          <ac:spMkLst>
            <pc:docMk/>
            <pc:sldMk cId="913184372" sldId="344"/>
            <ac:spMk id="3" creationId="{FE69FA7B-695C-A674-355F-72C2D2F0E62E}"/>
          </ac:spMkLst>
        </pc:spChg>
      </pc:sldChg>
      <pc:sldChg chg="modSp ord">
        <pc:chgData name="Amy Walduck" userId="3e45b68b-8b7a-41c5-9daf-d2815ec9a56c" providerId="ADAL" clId="{1768CF70-7D1E-1F48-B3C4-3A656B333F91}" dt="2023-03-08T13:08:40.845" v="3961"/>
        <pc:sldMkLst>
          <pc:docMk/>
          <pc:sldMk cId="634840568" sldId="346"/>
        </pc:sldMkLst>
        <pc:spChg chg="mod">
          <ac:chgData name="Amy Walduck" userId="3e45b68b-8b7a-41c5-9daf-d2815ec9a56c" providerId="ADAL" clId="{1768CF70-7D1E-1F48-B3C4-3A656B333F91}" dt="2023-03-08T11:53:21.266" v="1639" actId="20577"/>
          <ac:spMkLst>
            <pc:docMk/>
            <pc:sldMk cId="634840568" sldId="346"/>
            <ac:spMk id="9" creationId="{78545DA8-D586-9542-9FFA-B2026D0F06BB}"/>
          </ac:spMkLst>
        </pc:spChg>
      </pc:sldChg>
      <pc:sldChg chg="modSp ord modNotesTx">
        <pc:chgData name="Amy Walduck" userId="3e45b68b-8b7a-41c5-9daf-d2815ec9a56c" providerId="ADAL" clId="{1768CF70-7D1E-1F48-B3C4-3A656B333F91}" dt="2023-03-08T13:08:40.845" v="3961"/>
        <pc:sldMkLst>
          <pc:docMk/>
          <pc:sldMk cId="4143176938" sldId="348"/>
        </pc:sldMkLst>
        <pc:spChg chg="mod">
          <ac:chgData name="Amy Walduck" userId="3e45b68b-8b7a-41c5-9daf-d2815ec9a56c" providerId="ADAL" clId="{1768CF70-7D1E-1F48-B3C4-3A656B333F91}" dt="2023-03-08T12:17:55.903" v="2000" actId="20577"/>
          <ac:spMkLst>
            <pc:docMk/>
            <pc:sldMk cId="4143176938" sldId="348"/>
            <ac:spMk id="9" creationId="{78545DA8-D586-9542-9FFA-B2026D0F06BB}"/>
          </ac:spMkLst>
        </pc:spChg>
      </pc:sldChg>
      <pc:sldChg chg="modNotesTx">
        <pc:chgData name="Amy Walduck" userId="3e45b68b-8b7a-41c5-9daf-d2815ec9a56c" providerId="ADAL" clId="{1768CF70-7D1E-1F48-B3C4-3A656B333F91}" dt="2023-03-08T12:58:49.628" v="3526" actId="20577"/>
        <pc:sldMkLst>
          <pc:docMk/>
          <pc:sldMk cId="165919998" sldId="349"/>
        </pc:sldMkLst>
      </pc:sldChg>
      <pc:sldChg chg="modNotesTx">
        <pc:chgData name="Amy Walduck" userId="3e45b68b-8b7a-41c5-9daf-d2815ec9a56c" providerId="ADAL" clId="{1768CF70-7D1E-1F48-B3C4-3A656B333F91}" dt="2023-03-08T12:58:57.107" v="3527" actId="20577"/>
        <pc:sldMkLst>
          <pc:docMk/>
          <pc:sldMk cId="1375005492" sldId="350"/>
        </pc:sldMkLst>
      </pc:sldChg>
      <pc:sldChg chg="modSp ord modNotesTx">
        <pc:chgData name="Amy Walduck" userId="3e45b68b-8b7a-41c5-9daf-d2815ec9a56c" providerId="ADAL" clId="{1768CF70-7D1E-1F48-B3C4-3A656B333F91}" dt="2023-03-08T13:12:00.993" v="3964"/>
        <pc:sldMkLst>
          <pc:docMk/>
          <pc:sldMk cId="2732898559" sldId="351"/>
        </pc:sldMkLst>
        <pc:picChg chg="mod">
          <ac:chgData name="Amy Walduck" userId="3e45b68b-8b7a-41c5-9daf-d2815ec9a56c" providerId="ADAL" clId="{1768CF70-7D1E-1F48-B3C4-3A656B333F91}" dt="2023-03-08T12:45:03.034" v="2972" actId="1037"/>
          <ac:picMkLst>
            <pc:docMk/>
            <pc:sldMk cId="2732898559" sldId="351"/>
            <ac:picMk id="3" creationId="{155BEC3B-7261-9BDA-C548-AEC2C1B0F117}"/>
          </ac:picMkLst>
        </pc:picChg>
        <pc:picChg chg="mod modCrop">
          <ac:chgData name="Amy Walduck" userId="3e45b68b-8b7a-41c5-9daf-d2815ec9a56c" providerId="ADAL" clId="{1768CF70-7D1E-1F48-B3C4-3A656B333F91}" dt="2023-03-08T12:45:50.677" v="2994" actId="1036"/>
          <ac:picMkLst>
            <pc:docMk/>
            <pc:sldMk cId="2732898559" sldId="351"/>
            <ac:picMk id="5" creationId="{4B253755-A67E-9F28-A426-9D80EA3436CA}"/>
          </ac:picMkLst>
        </pc:picChg>
      </pc:sldChg>
      <pc:sldChg chg="modSp ord">
        <pc:chgData name="Amy Walduck" userId="3e45b68b-8b7a-41c5-9daf-d2815ec9a56c" providerId="ADAL" clId="{1768CF70-7D1E-1F48-B3C4-3A656B333F91}" dt="2023-03-08T13:12:04.215" v="3965"/>
        <pc:sldMkLst>
          <pc:docMk/>
          <pc:sldMk cId="2728579016" sldId="352"/>
        </pc:sldMkLst>
        <pc:picChg chg="mod modCrop">
          <ac:chgData name="Amy Walduck" userId="3e45b68b-8b7a-41c5-9daf-d2815ec9a56c" providerId="ADAL" clId="{1768CF70-7D1E-1F48-B3C4-3A656B333F91}" dt="2023-03-08T12:49:32.243" v="3032" actId="1036"/>
          <ac:picMkLst>
            <pc:docMk/>
            <pc:sldMk cId="2728579016" sldId="352"/>
            <ac:picMk id="5" creationId="{561C2B78-2C57-2FED-D004-0B21559F0E41}"/>
          </ac:picMkLst>
        </pc:picChg>
        <pc:picChg chg="mod">
          <ac:chgData name="Amy Walduck" userId="3e45b68b-8b7a-41c5-9daf-d2815ec9a56c" providerId="ADAL" clId="{1768CF70-7D1E-1F48-B3C4-3A656B333F91}" dt="2023-03-08T12:49:36.005" v="3033" actId="1038"/>
          <ac:picMkLst>
            <pc:docMk/>
            <pc:sldMk cId="2728579016" sldId="352"/>
            <ac:picMk id="11" creationId="{95F52337-C1E6-C730-C7AD-28205472F566}"/>
          </ac:picMkLst>
        </pc:picChg>
      </pc:sldChg>
      <pc:sldChg chg="del ord">
        <pc:chgData name="Amy Walduck" userId="3e45b68b-8b7a-41c5-9daf-d2815ec9a56c" providerId="ADAL" clId="{1768CF70-7D1E-1F48-B3C4-3A656B333F91}" dt="2023-03-08T13:22:01.813" v="4503" actId="2696"/>
        <pc:sldMkLst>
          <pc:docMk/>
          <pc:sldMk cId="825966168" sldId="353"/>
        </pc:sldMkLst>
      </pc:sldChg>
      <pc:sldChg chg="modNotesTx">
        <pc:chgData name="Amy Walduck" userId="3e45b68b-8b7a-41c5-9daf-d2815ec9a56c" providerId="ADAL" clId="{1768CF70-7D1E-1F48-B3C4-3A656B333F91}" dt="2023-03-08T12:25:50.981" v="2268" actId="20577"/>
        <pc:sldMkLst>
          <pc:docMk/>
          <pc:sldMk cId="2848634013" sldId="354"/>
        </pc:sldMkLst>
      </pc:sldChg>
      <pc:sldChg chg="ord">
        <pc:chgData name="Amy Walduck" userId="3e45b68b-8b7a-41c5-9daf-d2815ec9a56c" providerId="ADAL" clId="{1768CF70-7D1E-1F48-B3C4-3A656B333F91}" dt="2023-03-08T12:58:11.615" v="3523"/>
        <pc:sldMkLst>
          <pc:docMk/>
          <pc:sldMk cId="1647149644" sldId="357"/>
        </pc:sldMkLst>
      </pc:sldChg>
      <pc:sldChg chg="ord">
        <pc:chgData name="Amy Walduck" userId="3e45b68b-8b7a-41c5-9daf-d2815ec9a56c" providerId="ADAL" clId="{1768CF70-7D1E-1F48-B3C4-3A656B333F91}" dt="2023-03-08T12:58:20.117" v="3525"/>
        <pc:sldMkLst>
          <pc:docMk/>
          <pc:sldMk cId="936506919" sldId="358"/>
        </pc:sldMkLst>
      </pc:sldChg>
      <pc:sldChg chg="del">
        <pc:chgData name="Amy Walduck" userId="3e45b68b-8b7a-41c5-9daf-d2815ec9a56c" providerId="ADAL" clId="{1768CF70-7D1E-1F48-B3C4-3A656B333F91}" dt="2023-03-08T11:54:11.619" v="1640" actId="2696"/>
        <pc:sldMkLst>
          <pc:docMk/>
          <pc:sldMk cId="932783306" sldId="359"/>
        </pc:sldMkLst>
      </pc:sldChg>
      <pc:sldChg chg="addSp modSp add ord modNotesTx">
        <pc:chgData name="Amy Walduck" userId="3e45b68b-8b7a-41c5-9daf-d2815ec9a56c" providerId="ADAL" clId="{1768CF70-7D1E-1F48-B3C4-3A656B333F91}" dt="2023-03-08T13:17:40.786" v="4417" actId="20577"/>
        <pc:sldMkLst>
          <pc:docMk/>
          <pc:sldMk cId="3912676409" sldId="359"/>
        </pc:sldMkLst>
        <pc:picChg chg="add mod modCrop">
          <ac:chgData name="Amy Walduck" userId="3e45b68b-8b7a-41c5-9daf-d2815ec9a56c" providerId="ADAL" clId="{1768CF70-7D1E-1F48-B3C4-3A656B333F91}" dt="2023-03-08T12:44:34.962" v="2957" actId="1037"/>
          <ac:picMkLst>
            <pc:docMk/>
            <pc:sldMk cId="3912676409" sldId="359"/>
            <ac:picMk id="3" creationId="{0435C4A6-FC79-484C-94F9-9EFBB544BABC}"/>
          </ac:picMkLst>
        </pc:picChg>
        <pc:picChg chg="add mod">
          <ac:chgData name="Amy Walduck" userId="3e45b68b-8b7a-41c5-9daf-d2815ec9a56c" providerId="ADAL" clId="{1768CF70-7D1E-1F48-B3C4-3A656B333F91}" dt="2023-03-08T12:44:08.809" v="2951" actId="1038"/>
          <ac:picMkLst>
            <pc:docMk/>
            <pc:sldMk cId="3912676409" sldId="359"/>
            <ac:picMk id="5" creationId="{105B8DF2-AAF3-6048-8BCD-0140D5F6FCA0}"/>
          </ac:picMkLst>
        </pc:picChg>
      </pc:sldChg>
      <pc:sldChg chg="addSp modSp add">
        <pc:chgData name="Amy Walduck" userId="3e45b68b-8b7a-41c5-9daf-d2815ec9a56c" providerId="ADAL" clId="{1768CF70-7D1E-1F48-B3C4-3A656B333F91}" dt="2023-03-08T13:28:03.248" v="4907" actId="113"/>
        <pc:sldMkLst>
          <pc:docMk/>
          <pc:sldMk cId="1832202679" sldId="360"/>
        </pc:sldMkLst>
        <pc:spChg chg="mod">
          <ac:chgData name="Amy Walduck" userId="3e45b68b-8b7a-41c5-9daf-d2815ec9a56c" providerId="ADAL" clId="{1768CF70-7D1E-1F48-B3C4-3A656B333F91}" dt="2023-03-08T13:22:30.242" v="4521" actId="20577"/>
          <ac:spMkLst>
            <pc:docMk/>
            <pc:sldMk cId="1832202679" sldId="360"/>
            <ac:spMk id="6" creationId="{7C416958-6755-B94F-B735-7D93F4AADFDE}"/>
          </ac:spMkLst>
        </pc:spChg>
        <pc:spChg chg="mod">
          <ac:chgData name="Amy Walduck" userId="3e45b68b-8b7a-41c5-9daf-d2815ec9a56c" providerId="ADAL" clId="{1768CF70-7D1E-1F48-B3C4-3A656B333F91}" dt="2023-03-08T13:28:03.248" v="4907" actId="113"/>
          <ac:spMkLst>
            <pc:docMk/>
            <pc:sldMk cId="1832202679" sldId="360"/>
            <ac:spMk id="9" creationId="{78545DA8-D586-9542-9FFA-B2026D0F06BB}"/>
          </ac:spMkLst>
        </pc:spChg>
        <pc:picChg chg="mod">
          <ac:chgData name="Amy Walduck" userId="3e45b68b-8b7a-41c5-9daf-d2815ec9a56c" providerId="ADAL" clId="{1768CF70-7D1E-1F48-B3C4-3A656B333F91}" dt="2023-03-08T13:20:10.255" v="4423" actId="14826"/>
          <ac:picMkLst>
            <pc:docMk/>
            <pc:sldMk cId="1832202679" sldId="360"/>
            <ac:picMk id="3" creationId="{20489234-CC72-9A2E-A10B-495F54D795B4}"/>
          </ac:picMkLst>
        </pc:picChg>
        <pc:picChg chg="add mod modCrop">
          <ac:chgData name="Amy Walduck" userId="3e45b68b-8b7a-41c5-9daf-d2815ec9a56c" providerId="ADAL" clId="{1768CF70-7D1E-1F48-B3C4-3A656B333F91}" dt="2023-03-08T13:21:31.055" v="4502" actId="14100"/>
          <ac:picMkLst>
            <pc:docMk/>
            <pc:sldMk cId="1832202679" sldId="360"/>
            <ac:picMk id="4" creationId="{8311A15D-96BA-8348-9D1E-997CBDF5B4A4}"/>
          </ac:picMkLst>
        </pc:picChg>
      </pc:sldChg>
    </pc:docChg>
  </pc:docChgLst>
  <pc:docChgLst>
    <pc:chgData name="Vicki McDonald" userId="be3b795f-bd58-42e0-a876-27f8bdee0b3a" providerId="ADAL" clId="{86714309-C07F-4C7D-9B4F-5962A2E5C7FB}"/>
    <pc:docChg chg="modSld sldOrd">
      <pc:chgData name="Vicki McDonald" userId="be3b795f-bd58-42e0-a876-27f8bdee0b3a" providerId="ADAL" clId="{86714309-C07F-4C7D-9B4F-5962A2E5C7FB}" dt="2023-03-12T02:43:32.345" v="5"/>
      <pc:docMkLst>
        <pc:docMk/>
      </pc:docMkLst>
      <pc:sldChg chg="ord">
        <pc:chgData name="Vicki McDonald" userId="be3b795f-bd58-42e0-a876-27f8bdee0b3a" providerId="ADAL" clId="{86714309-C07F-4C7D-9B4F-5962A2E5C7FB}" dt="2023-03-12T02:43:32.345" v="5"/>
        <pc:sldMkLst>
          <pc:docMk/>
          <pc:sldMk cId="1375005492" sldId="350"/>
        </pc:sldMkLst>
      </pc:sldChg>
      <pc:sldChg chg="ord">
        <pc:chgData name="Vicki McDonald" userId="be3b795f-bd58-42e0-a876-27f8bdee0b3a" providerId="ADAL" clId="{86714309-C07F-4C7D-9B4F-5962A2E5C7FB}" dt="2023-03-12T02:43:19.999" v="1"/>
        <pc:sldMkLst>
          <pc:docMk/>
          <pc:sldMk cId="2384670844" sldId="355"/>
        </pc:sldMkLst>
      </pc:sldChg>
      <pc:sldChg chg="ord">
        <pc:chgData name="Vicki McDonald" userId="be3b795f-bd58-42e0-a876-27f8bdee0b3a" providerId="ADAL" clId="{86714309-C07F-4C7D-9B4F-5962A2E5C7FB}" dt="2023-03-12T02:43:24.331" v="3"/>
        <pc:sldMkLst>
          <pc:docMk/>
          <pc:sldMk cId="114927885" sldId="370"/>
        </pc:sldMkLst>
      </pc:sldChg>
    </pc:docChg>
  </pc:docChgLst>
  <pc:docChgLst>
    <pc:chgData name="Amy Walduck" userId="3e45b68b-8b7a-41c5-9daf-d2815ec9a56c" providerId="ADAL" clId="{0837429B-2F81-4EA0-B74A-67D834DACC5E}"/>
    <pc:docChg chg="delSld modSld">
      <pc:chgData name="Amy Walduck" userId="3e45b68b-8b7a-41c5-9daf-d2815ec9a56c" providerId="ADAL" clId="{0837429B-2F81-4EA0-B74A-67D834DACC5E}" dt="2023-03-03T04:17:15.884" v="4" actId="1582"/>
      <pc:docMkLst>
        <pc:docMk/>
      </pc:docMkLst>
      <pc:sldChg chg="del">
        <pc:chgData name="Amy Walduck" userId="3e45b68b-8b7a-41c5-9daf-d2815ec9a56c" providerId="ADAL" clId="{0837429B-2F81-4EA0-B74A-67D834DACC5E}" dt="2023-03-03T04:15:27.174" v="0" actId="47"/>
        <pc:sldMkLst>
          <pc:docMk/>
          <pc:sldMk cId="4226819680" sldId="304"/>
        </pc:sldMkLst>
      </pc:sldChg>
      <pc:sldChg chg="modSp mod setBg">
        <pc:chgData name="Amy Walduck" userId="3e45b68b-8b7a-41c5-9daf-d2815ec9a56c" providerId="ADAL" clId="{0837429B-2F81-4EA0-B74A-67D834DACC5E}" dt="2023-03-03T04:17:15.884" v="4" actId="1582"/>
        <pc:sldMkLst>
          <pc:docMk/>
          <pc:sldMk cId="1489440690" sldId="319"/>
        </pc:sldMkLst>
        <pc:picChg chg="mod">
          <ac:chgData name="Amy Walduck" userId="3e45b68b-8b7a-41c5-9daf-d2815ec9a56c" providerId="ADAL" clId="{0837429B-2F81-4EA0-B74A-67D834DACC5E}" dt="2023-03-03T04:17:15.884" v="4" actId="1582"/>
          <ac:picMkLst>
            <pc:docMk/>
            <pc:sldMk cId="1489440690" sldId="319"/>
            <ac:picMk id="7" creationId="{B2685E82-4CAF-9245-830A-9B8CEF77F525}"/>
          </ac:picMkLst>
        </pc:picChg>
      </pc:sldChg>
    </pc:docChg>
  </pc:docChgLst>
  <pc:docChgLst>
    <pc:chgData name="Vicki McDonald" userId="S::vmcdonald@slq.qld.gov.au::be3b795f-bd58-42e0-a876-27f8bdee0b3a" providerId="AD" clId="Web-{2658D55A-6ED3-48AE-98DE-65206D64506E}"/>
    <pc:docChg chg="sldOrd">
      <pc:chgData name="Vicki McDonald" userId="S::vmcdonald@slq.qld.gov.au::be3b795f-bd58-42e0-a876-27f8bdee0b3a" providerId="AD" clId="Web-{2658D55A-6ED3-48AE-98DE-65206D64506E}" dt="2023-03-11T11:10:57.363" v="13"/>
      <pc:docMkLst>
        <pc:docMk/>
      </pc:docMkLst>
      <pc:sldChg chg="ord">
        <pc:chgData name="Vicki McDonald" userId="S::vmcdonald@slq.qld.gov.au::be3b795f-bd58-42e0-a876-27f8bdee0b3a" providerId="AD" clId="Web-{2658D55A-6ED3-48AE-98DE-65206D64506E}" dt="2023-03-11T11:10:47.363" v="12"/>
        <pc:sldMkLst>
          <pc:docMk/>
          <pc:sldMk cId="1375005492" sldId="350"/>
        </pc:sldMkLst>
      </pc:sldChg>
      <pc:sldChg chg="ord">
        <pc:chgData name="Vicki McDonald" userId="S::vmcdonald@slq.qld.gov.au::be3b795f-bd58-42e0-a876-27f8bdee0b3a" providerId="AD" clId="Web-{2658D55A-6ED3-48AE-98DE-65206D64506E}" dt="2023-03-11T11:09:39.149" v="4"/>
        <pc:sldMkLst>
          <pc:docMk/>
          <pc:sldMk cId="2384670844" sldId="355"/>
        </pc:sldMkLst>
      </pc:sldChg>
      <pc:sldChg chg="ord">
        <pc:chgData name="Vicki McDonald" userId="S::vmcdonald@slq.qld.gov.au::be3b795f-bd58-42e0-a876-27f8bdee0b3a" providerId="AD" clId="Web-{2658D55A-6ED3-48AE-98DE-65206D64506E}" dt="2023-03-11T11:10:57.363" v="13"/>
        <pc:sldMkLst>
          <pc:docMk/>
          <pc:sldMk cId="579870452" sldId="364"/>
        </pc:sldMkLst>
      </pc:sldChg>
      <pc:sldChg chg="ord">
        <pc:chgData name="Vicki McDonald" userId="S::vmcdonald@slq.qld.gov.au::be3b795f-bd58-42e0-a876-27f8bdee0b3a" providerId="AD" clId="Web-{2658D55A-6ED3-48AE-98DE-65206D64506E}" dt="2023-03-11T11:09:53.962" v="7"/>
        <pc:sldMkLst>
          <pc:docMk/>
          <pc:sldMk cId="114927885" sldId="37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86BD0CF-DF4E-5B2B-CBAA-F4C7AA23B33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79E0A9-D1CE-65F5-3FB9-9BFA6E921CA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F151A-E32A-41B1-AAB2-1546C19A79D5}" type="datetimeFigureOut">
              <a:rPr lang="en-US" smtClean="0"/>
              <a:t>5/2/2023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C5EA0E-FE72-9270-B665-CB464FFCD7E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3AD9E4-CE2E-7F62-F588-4922E6D41D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D398D9-0776-4379-AAFF-E032F5FB50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440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170D2-3D02-46C2-8128-83020E31EFF9}" type="datetimeFigureOut">
              <a:rPr lang="en-AU" smtClean="0"/>
              <a:t>2/05/2023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96789F-15A4-48C8-9837-A4FFAAC0177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0633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6789F-15A4-48C8-9837-A4FFAAC0177F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217750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6789F-15A4-48C8-9837-A4FFAAC0177F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70145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6789F-15A4-48C8-9837-A4FFAAC0177F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585983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6789F-15A4-48C8-9837-A4FFAAC0177F}" type="slidenum">
              <a:rPr lang="en-AU" smtClean="0"/>
              <a:t>12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632667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6789F-15A4-48C8-9837-A4FFAAC0177F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54419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Watch the First 5 Forever video - https://youtu.be/ubx4IJoNVVI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6789F-15A4-48C8-9837-A4FFAAC0177F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33304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6789F-15A4-48C8-9837-A4FFAAC0177F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89916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6789F-15A4-48C8-9837-A4FFAAC0177F}" type="slidenum">
              <a:rPr lang="en-AU" smtClean="0"/>
              <a:t>16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51078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6789F-15A4-48C8-9837-A4FFAAC0177F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78465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6789F-15A4-48C8-9837-A4FFAAC0177F}" type="slidenum">
              <a:rPr lang="en-AU" smtClean="0"/>
              <a:t>18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636932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6789F-15A4-48C8-9837-A4FFAAC0177F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31309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6789F-15A4-48C8-9837-A4FFAAC0177F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37052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6789F-15A4-48C8-9837-A4FFAAC0177F}" type="slidenum">
              <a:rPr lang="en-AU" smtClean="0"/>
              <a:t>20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26898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6789F-15A4-48C8-9837-A4FFAAC0177F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545777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b="0" dirty="0"/>
              <a:t>Watch Deadly Digital Communities video - https://youtu.be/KH5wqQXhdbk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6789F-15A4-48C8-9837-A4FFAAC0177F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87129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6789F-15A4-48C8-9837-A4FFAAC0177F}" type="slidenum">
              <a:rPr lang="en-AU" smtClean="0"/>
              <a:t>23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664367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6789F-15A4-48C8-9837-A4FFAAC0177F}" type="slidenum">
              <a:rPr lang="en-AU" smtClean="0"/>
              <a:t>24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2860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6789F-15A4-48C8-9837-A4FFAAC0177F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74909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6789F-15A4-48C8-9837-A4FFAAC0177F}" type="slidenum">
              <a:rPr lang="en-AU" smtClean="0"/>
              <a:t>26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50619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TBC</a:t>
            </a:r>
          </a:p>
          <a:p>
            <a:r>
              <a:rPr lang="en-AU" dirty="0"/>
              <a:t>QR code for SLIDO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6789F-15A4-48C8-9837-A4FFAAC0177F}" type="slidenum">
              <a:rPr lang="en-AU" smtClean="0"/>
              <a:t>27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034693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r>
              <a:rPr lang="en-AU" dirty="0"/>
              <a:t>Temp pics added – will follow up with Marketing for better pic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6789F-15A4-48C8-9837-A4FFAAC0177F}" type="slidenum">
              <a:rPr lang="en-AU" smtClean="0"/>
              <a:t>28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28811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6789F-15A4-48C8-9837-A4FFAAC0177F}" type="slidenum">
              <a:rPr lang="en-AU" smtClean="0"/>
              <a:t>29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0197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6789F-15A4-48C8-9837-A4FFAAC0177F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729943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6789F-15A4-48C8-9837-A4FFAAC0177F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8642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6789F-15A4-48C8-9837-A4FFAAC0177F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0640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6789F-15A4-48C8-9837-A4FFAAC0177F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5185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>
              <a:cs typeface="Calibri" panose="020F0502020204030204"/>
            </a:endParaRPr>
          </a:p>
          <a:p>
            <a:r>
              <a:rPr lang="en-AU" dirty="0">
                <a:cs typeface="Calibri" panose="020F0502020204030204"/>
              </a:rPr>
              <a:t> </a:t>
            </a:r>
            <a:endParaRPr lang="en-AU" dirty="0"/>
          </a:p>
          <a:p>
            <a:endParaRPr lang="en-AU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6789F-15A4-48C8-9837-A4FFAAC0177F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5324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>
              <a:cs typeface="Calibri" panose="020F0502020204030204"/>
            </a:endParaRPr>
          </a:p>
          <a:p>
            <a:r>
              <a:rPr lang="en-AU">
                <a:cs typeface="Calibri" panose="020F0502020204030204"/>
              </a:rPr>
              <a:t> </a:t>
            </a:r>
            <a:endParaRPr lang="en-AU"/>
          </a:p>
          <a:p>
            <a:endParaRPr lang="en-AU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6789F-15A4-48C8-9837-A4FFAAC0177F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12309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  <a:p>
            <a:r>
              <a:rPr lang="en-AU" dirty="0">
                <a:cs typeface="Calibri" panose="020F0502020204030204"/>
              </a:rPr>
              <a:t> </a:t>
            </a:r>
            <a:endParaRPr lang="en-AU" dirty="0"/>
          </a:p>
          <a:p>
            <a:endParaRPr lang="en-AU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96789F-15A4-48C8-9837-A4FFAAC0177F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1963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7F2D6-1DA4-402B-B1AA-CF42E00FA4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B826FA-CA0E-4973-9769-DC48508A56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9B1FA6-3EA0-4DA2-BE6D-DB61BF4ED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29FF-179A-4183-BFFB-0801F7D7E699}" type="datetimeFigureOut">
              <a:rPr lang="en-AU" smtClean="0"/>
              <a:t>2/05/2023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8BF41-B161-4A98-865E-BC1C8A832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445A5-309A-4641-A4D1-48DD15EB5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8859-35F1-4C8E-AB2C-96702E6B707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082870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15ADF-C490-4915-82E0-999EB771C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CE4C6-32D4-417C-BC0C-B4C142AAF2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A5C68A-8EFD-432A-9495-D8720EE3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29FF-179A-4183-BFFB-0801F7D7E699}" type="datetimeFigureOut">
              <a:rPr lang="en-AU" smtClean="0"/>
              <a:t>2/05/2023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571B72-DB9A-4ABF-B22C-DAA12A6C4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890C05-8C74-4FCC-8F02-7FD7C8D14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8859-35F1-4C8E-AB2C-96702E6B707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7807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D4B560-FBE5-4A3A-8E72-9689F1533E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0DB888-CA94-44B4-8C4F-EDB5ACE1A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92F69-E28C-4FA1-81C6-CE561FB7D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29FF-179A-4183-BFFB-0801F7D7E699}" type="datetimeFigureOut">
              <a:rPr lang="en-AU" smtClean="0"/>
              <a:t>2/05/2023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6FDCF-C99B-4AC6-8B36-1F9FDDFA7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8D9CC-DF1A-401D-AED0-35C113CD2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8859-35F1-4C8E-AB2C-96702E6B707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6568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33441-FF03-4014-91B7-77D2937DA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38B0A-A2F3-4E7D-ADDA-EE71F557B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9EA10-7A5F-402F-8A51-58193E154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29FF-179A-4183-BFFB-0801F7D7E699}" type="datetimeFigureOut">
              <a:rPr lang="en-AU" smtClean="0"/>
              <a:t>2/05/2023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A5C47-2009-447D-80FD-60BE4EA4C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C7E151-D640-4585-B567-831AC22B7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8859-35F1-4C8E-AB2C-96702E6B707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03981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FF5E4-C348-43D0-A50A-4C5D5DE88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44D8D8-0412-4706-A3A4-BED4EA135F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24A410-307B-41B1-94E0-59AB998A8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29FF-179A-4183-BFFB-0801F7D7E699}" type="datetimeFigureOut">
              <a:rPr lang="en-AU" smtClean="0"/>
              <a:t>2/05/2023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13B88-4AB5-4C1D-BB1A-D082B5930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62621-1142-4631-B193-341136BFF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8859-35F1-4C8E-AB2C-96702E6B707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80897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D5D8C-A2B9-4EAA-9620-0CA4CB187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D6003D-529C-476E-858E-A49A7420F3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D9BD2-8614-4A39-A7C5-D140E71952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B8BA33-621A-408A-855C-ADF57FEBA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29FF-179A-4183-BFFB-0801F7D7E699}" type="datetimeFigureOut">
              <a:rPr lang="en-AU" smtClean="0"/>
              <a:t>2/05/2023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7D2C55-0A99-40C3-98B7-30FC61A48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F63EED-4496-482D-953B-6C00C1F4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8859-35F1-4C8E-AB2C-96702E6B707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61270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B5133-FD73-44E7-BF1F-521D4D5B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A7FC87-46E6-464D-B41E-9C3407496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B897EF-14E8-4884-B664-B6C850EF4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6922A0A-B321-45AC-9707-2C3A0A5E72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9DEBFE-7C45-4D78-B441-9C17C435F2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678CEA-9861-4D4A-85E5-0601A37DB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29FF-179A-4183-BFFB-0801F7D7E699}" type="datetimeFigureOut">
              <a:rPr lang="en-AU" smtClean="0"/>
              <a:t>2/05/2023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BA4322-DA40-41BB-AD3C-9C098C070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DC60B1-47B6-45CB-BF49-DD5714FDE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8859-35F1-4C8E-AB2C-96702E6B707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37829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D56C6-CDC9-4A90-8DAE-21418EB1B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A1FA47-E210-48A8-8FF8-9CAFC2CBE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29FF-179A-4183-BFFB-0801F7D7E699}" type="datetimeFigureOut">
              <a:rPr lang="en-AU" smtClean="0"/>
              <a:t>2/05/2023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4E99E5-A935-456A-909B-A10A438C6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E8AAB8-25F8-4C6C-8C89-AA1D9A533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8859-35F1-4C8E-AB2C-96702E6B707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77255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3C4EDD-DB3B-45A2-B04B-BE7A48969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29FF-179A-4183-BFFB-0801F7D7E699}" type="datetimeFigureOut">
              <a:rPr lang="en-AU" smtClean="0"/>
              <a:t>2/05/2023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986E5A-EDE5-4709-832C-A8AF0E6D6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83B49C-BD73-4EC4-BA51-C166FBDF5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8859-35F1-4C8E-AB2C-96702E6B707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0862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0C4BD-ADA7-434B-8933-08CA58A7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727F1-94F5-419C-9EC2-40C859CB65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7F9391-08BD-49C2-BFAC-92D80DF73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67115-22FE-4F93-883F-4D3AC6108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29FF-179A-4183-BFFB-0801F7D7E699}" type="datetimeFigureOut">
              <a:rPr lang="en-AU" smtClean="0"/>
              <a:t>2/05/2023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DD0D85-6D7B-4C96-AF53-C458BFC35D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9EE64F-7A0C-4140-881D-4E82732B8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8859-35F1-4C8E-AB2C-96702E6B707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09875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A9E9F-19B1-43F3-8F87-6D2BEA44D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E019708-CB76-47E2-95AB-B3FF6686C9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1B3721-6D34-46D0-9FD5-D97BA623AC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DCB710-B892-4A23-ADC3-EB746391E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A29FF-179A-4183-BFFB-0801F7D7E699}" type="datetimeFigureOut">
              <a:rPr lang="en-AU" smtClean="0"/>
              <a:t>2/05/2023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A4720A-9A78-458A-98BD-1B1111B1A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7FAA0C-2731-4A39-9ED5-C87F729B6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98859-35F1-4C8E-AB2C-96702E6B707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3499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555A53-AC1C-4D57-9006-9C87D3D3F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78DD9-239B-4EDB-B886-C91178D15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03D38-B3B3-484B-8F62-BC6C4B7B8E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9A29FF-179A-4183-BFFB-0801F7D7E699}" type="datetimeFigureOut">
              <a:rPr lang="en-AU" smtClean="0"/>
              <a:t>2/05/2023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93C4B-889D-45A9-AD85-F635E310E3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AD544-4C15-4B6F-A0DE-CDCBC910F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98859-35F1-4C8E-AB2C-96702E6B7076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4148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bx4IJoNVVI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KH5wqQXhdbk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>
            <a:extLst>
              <a:ext uri="{FF2B5EF4-FFF2-40B4-BE49-F238E27FC236}">
                <a16:creationId xmlns:a16="http://schemas.microsoft.com/office/drawing/2014/main" id="{228ECA4B-B1FB-4BD2-80A0-FF91A5332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353" y="866726"/>
            <a:ext cx="11126912" cy="3912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noAutofit/>
          </a:bodyPr>
          <a:lstStyle/>
          <a:p>
            <a:r>
              <a:rPr lang="en-AU" sz="8800" dirty="0">
                <a:solidFill>
                  <a:schemeClr val="bg1"/>
                </a:solidFill>
                <a:latin typeface="Arial"/>
                <a:cs typeface="Arial"/>
              </a:rPr>
              <a:t>Leave no one behind:</a:t>
            </a:r>
          </a:p>
          <a:p>
            <a:r>
              <a:rPr lang="en-AU" sz="3600" dirty="0">
                <a:solidFill>
                  <a:schemeClr val="bg1"/>
                </a:solidFill>
                <a:latin typeface="Arial"/>
                <a:cs typeface="Arial"/>
              </a:rPr>
              <a:t>A shared future for public libraries</a:t>
            </a:r>
          </a:p>
          <a:p>
            <a:endParaRPr lang="en-AU" sz="36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AU" dirty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AU" sz="3600" b="1" dirty="0">
                <a:solidFill>
                  <a:schemeClr val="bg1"/>
                </a:solidFill>
                <a:latin typeface="Arial"/>
                <a:cs typeface="Arial"/>
              </a:rPr>
              <a:t>Vicki McDonald </a:t>
            </a:r>
            <a:r>
              <a:rPr lang="en-AU" sz="2000" b="1" dirty="0">
                <a:solidFill>
                  <a:schemeClr val="bg1"/>
                </a:solidFill>
                <a:latin typeface="Arial"/>
                <a:cs typeface="Arial"/>
              </a:rPr>
              <a:t>AM FALIA</a:t>
            </a:r>
          </a:p>
          <a:p>
            <a:r>
              <a:rPr lang="en-AU" sz="2000" b="1" dirty="0">
                <a:solidFill>
                  <a:schemeClr val="bg1"/>
                </a:solidFill>
                <a:latin typeface="Arial"/>
                <a:cs typeface="Arial"/>
              </a:rPr>
              <a:t>State Librarian and CEO, State Library of Queensland</a:t>
            </a:r>
          </a:p>
          <a:p>
            <a:r>
              <a:rPr lang="en-AU" sz="2000" b="1" dirty="0">
                <a:solidFill>
                  <a:schemeClr val="bg1"/>
                </a:solidFill>
                <a:latin typeface="Arial"/>
                <a:cs typeface="Arial"/>
              </a:rPr>
              <a:t>President-elect, International Federation of Library Associations and Institutions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AU" sz="3600" dirty="0">
              <a:solidFill>
                <a:schemeClr val="bg1"/>
              </a:solidFill>
              <a:latin typeface="Arial"/>
              <a:cs typeface="Arial"/>
            </a:endParaRPr>
          </a:p>
          <a:p>
            <a:endParaRPr lang="en-AU" sz="3200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3994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7C416958-6755-B94F-B735-7D93F4AAD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9275" y="882000"/>
            <a:ext cx="65627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 b="1">
                <a:latin typeface="Arial" panose="020B0604020202020204" pitchFamily="34" charset="0"/>
                <a:cs typeface="Arial" panose="020B0604020202020204" pitchFamily="34" charset="0"/>
              </a:rPr>
              <a:t>Public library reach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78545DA8-D586-9542-9FFA-B2026D0F0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9274" y="1656000"/>
            <a:ext cx="6045489" cy="41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noAutofit/>
          </a:bodyPr>
          <a:lstStyle/>
          <a:p>
            <a:r>
              <a:rPr lang="en-AU" sz="2800" b="1">
                <a:latin typeface="Arial" panose="020B0604020202020204" pitchFamily="34" charset="0"/>
                <a:cs typeface="Arial" panose="020B0604020202020204" pitchFamily="34" charset="0"/>
              </a:rPr>
              <a:t>5.4M </a:t>
            </a:r>
            <a:r>
              <a:rPr lang="en-AU" sz="2800">
                <a:latin typeface="Arial" panose="020B0604020202020204" pitchFamily="34" charset="0"/>
                <a:cs typeface="Arial" panose="020B0604020202020204" pitchFamily="34" charset="0"/>
              </a:rPr>
              <a:t>population of Queensland</a:t>
            </a:r>
          </a:p>
          <a:p>
            <a:endParaRPr lang="en-AU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800" b="1">
                <a:latin typeface="Arial" panose="020B0604020202020204" pitchFamily="34" charset="0"/>
                <a:cs typeface="Arial" panose="020B0604020202020204" pitchFamily="34" charset="0"/>
              </a:rPr>
              <a:t>40% </a:t>
            </a:r>
            <a:r>
              <a:rPr lang="en-AU" sz="2800">
                <a:latin typeface="Arial" panose="020B0604020202020204" pitchFamily="34" charset="0"/>
                <a:cs typeface="Arial" panose="020B0604020202020204" pitchFamily="34" charset="0"/>
              </a:rPr>
              <a:t>library members</a:t>
            </a:r>
          </a:p>
          <a:p>
            <a:endParaRPr lang="en-AU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800" b="1">
                <a:latin typeface="Arial" panose="020B0604020202020204" pitchFamily="34" charset="0"/>
                <a:cs typeface="Arial" panose="020B0604020202020204" pitchFamily="34" charset="0"/>
              </a:rPr>
              <a:t>320+ </a:t>
            </a:r>
            <a:r>
              <a:rPr lang="en-AU" sz="2800">
                <a:latin typeface="Arial" panose="020B0604020202020204" pitchFamily="34" charset="0"/>
                <a:cs typeface="Arial" panose="020B0604020202020204" pitchFamily="34" charset="0"/>
              </a:rPr>
              <a:t>public libraries serving communities as small as 200</a:t>
            </a:r>
          </a:p>
          <a:p>
            <a:endParaRPr lang="en-AU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800" b="1">
                <a:latin typeface="Arial"/>
                <a:cs typeface="Arial"/>
              </a:rPr>
              <a:t>234 </a:t>
            </a:r>
            <a:r>
              <a:rPr lang="en-AU" sz="2800">
                <a:latin typeface="Arial"/>
                <a:cs typeface="Arial"/>
              </a:rPr>
              <a:t>McDonald’s restaurants in Queensland</a:t>
            </a:r>
          </a:p>
        </p:txBody>
      </p:sp>
      <p:pic>
        <p:nvPicPr>
          <p:cNvPr id="3" name="Picture 2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20489234-CC72-9A2E-A10B-495F54D795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8575"/>
            <a:ext cx="5495926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1769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7C416958-6755-B94F-B735-7D93F4AAD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9275" y="882000"/>
            <a:ext cx="65627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 b="1">
                <a:latin typeface="Arial" panose="020B0604020202020204" pitchFamily="34" charset="0"/>
                <a:cs typeface="Arial" panose="020B0604020202020204" pitchFamily="34" charset="0"/>
              </a:rPr>
              <a:t>Public library expertise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78545DA8-D586-9542-9FFA-B2026D0F0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9274" y="1656000"/>
            <a:ext cx="6045489" cy="41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r>
              <a:rPr lang="en-AU" sz="2800" b="1">
                <a:latin typeface="Arial" panose="020B0604020202020204" pitchFamily="34" charset="0"/>
                <a:cs typeface="Arial" panose="020B0604020202020204" pitchFamily="34" charset="0"/>
              </a:rPr>
              <a:t>1587 </a:t>
            </a:r>
            <a:r>
              <a:rPr lang="en-AU" sz="2800">
                <a:latin typeface="Arial" panose="020B0604020202020204" pitchFamily="34" charset="0"/>
                <a:cs typeface="Arial" panose="020B0604020202020204" pitchFamily="34" charset="0"/>
              </a:rPr>
              <a:t>Full-time equivalent staff positions across Queensland</a:t>
            </a:r>
          </a:p>
          <a:p>
            <a:endParaRPr lang="en-AU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800" b="1">
                <a:latin typeface="Arial" panose="020B0604020202020204" pitchFamily="34" charset="0"/>
                <a:cs typeface="Arial" panose="020B0604020202020204" pitchFamily="34" charset="0"/>
              </a:rPr>
              <a:t>Valued</a:t>
            </a:r>
            <a:r>
              <a:rPr lang="en-AU" sz="2800">
                <a:latin typeface="Arial" panose="020B0604020202020204" pitchFamily="34" charset="0"/>
                <a:cs typeface="Arial" panose="020B0604020202020204" pitchFamily="34" charset="0"/>
              </a:rPr>
              <a:t> for knowledge and skills</a:t>
            </a:r>
          </a:p>
          <a:p>
            <a:endParaRPr lang="en-AU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800" b="1">
                <a:latin typeface="Arial" panose="020B0604020202020204" pitchFamily="34" charset="0"/>
                <a:cs typeface="Arial" panose="020B0604020202020204" pitchFamily="34" charset="0"/>
              </a:rPr>
              <a:t>Respected</a:t>
            </a:r>
            <a:r>
              <a:rPr lang="en-AU" sz="2800">
                <a:latin typeface="Arial" panose="020B0604020202020204" pitchFamily="34" charset="0"/>
                <a:cs typeface="Arial" panose="020B0604020202020204" pitchFamily="34" charset="0"/>
              </a:rPr>
              <a:t> by communities</a:t>
            </a:r>
          </a:p>
          <a:p>
            <a:endParaRPr lang="en-AU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800" b="1">
                <a:latin typeface="Arial" panose="020B0604020202020204" pitchFamily="34" charset="0"/>
                <a:cs typeface="Arial" panose="020B0604020202020204" pitchFamily="34" charset="0"/>
              </a:rPr>
              <a:t>Dedicated</a:t>
            </a:r>
            <a:r>
              <a:rPr lang="en-AU" sz="2800">
                <a:latin typeface="Arial" panose="020B0604020202020204" pitchFamily="34" charset="0"/>
                <a:cs typeface="Arial" panose="020B0604020202020204" pitchFamily="34" charset="0"/>
              </a:rPr>
              <a:t> to local outcomes</a:t>
            </a:r>
          </a:p>
        </p:txBody>
      </p:sp>
      <p:pic>
        <p:nvPicPr>
          <p:cNvPr id="3" name="Picture 2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20489234-CC72-9A2E-A10B-495F54D795B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8575"/>
            <a:ext cx="5495926" cy="6438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11A15D-96BA-8348-9D1E-997CBDF5B4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79047" y="0"/>
            <a:ext cx="7581487" cy="6410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202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5FC5BA-8A8C-2244-BD54-3C70A63D6265}"/>
              </a:ext>
            </a:extLst>
          </p:cNvPr>
          <p:cNvSpPr txBox="1"/>
          <p:nvPr/>
        </p:nvSpPr>
        <p:spPr>
          <a:xfrm>
            <a:off x="6747423" y="319743"/>
            <a:ext cx="457200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>
                <a:latin typeface="Arial" panose="020B0604020202020204" pitchFamily="34" charset="0"/>
                <a:cs typeface="Arial" panose="020B0604020202020204" pitchFamily="34" charset="0"/>
              </a:rPr>
              <a:t>Goal 4</a:t>
            </a:r>
          </a:p>
          <a:p>
            <a:endParaRPr lang="en-AU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4800" b="1">
                <a:latin typeface="Arial" panose="020B0604020202020204" pitchFamily="34" charset="0"/>
                <a:cs typeface="Arial" panose="020B0604020202020204" pitchFamily="34" charset="0"/>
              </a:rPr>
              <a:t>Quality education</a:t>
            </a:r>
          </a:p>
          <a:p>
            <a:endParaRPr lang="en-AU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800" b="1">
                <a:latin typeface="Arial" panose="020B0604020202020204" pitchFamily="34" charset="0"/>
                <a:cs typeface="Arial" panose="020B0604020202020204" pitchFamily="34" charset="0"/>
              </a:rPr>
              <a:t>Ensure inclusive and equitable quality education and promote lifelong learning opportunities for all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CCC2AE-3B66-5246-9A51-290E84E96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66700"/>
            <a:ext cx="5889551" cy="588955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CF8545A-C26B-5E5D-DECA-44236CC117AA}"/>
              </a:ext>
            </a:extLst>
          </p:cNvPr>
          <p:cNvSpPr/>
          <p:nvPr/>
        </p:nvSpPr>
        <p:spPr>
          <a:xfrm>
            <a:off x="-180976" y="6410614"/>
            <a:ext cx="12487275" cy="4664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592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351AE-9221-E74E-9310-255DC571B17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06" y="423926"/>
            <a:ext cx="3246782" cy="32467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5FC5BA-8A8C-2244-BD54-3C70A63D6265}"/>
              </a:ext>
            </a:extLst>
          </p:cNvPr>
          <p:cNvSpPr txBox="1"/>
          <p:nvPr/>
        </p:nvSpPr>
        <p:spPr>
          <a:xfrm>
            <a:off x="4094923" y="339768"/>
            <a:ext cx="7898294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Target 4.2</a:t>
            </a:r>
          </a:p>
          <a:p>
            <a:r>
              <a:rPr lang="en-AU" sz="2800" b="1">
                <a:latin typeface="Arial" panose="020B0604020202020204" pitchFamily="34" charset="0"/>
                <a:cs typeface="Arial" panose="020B0604020202020204" pitchFamily="34" charset="0"/>
              </a:rPr>
              <a:t>By 2030, ensure that all girls and boys have access to quality early childhood development, care and pre-primary education so that they are ready for primary education</a:t>
            </a: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Indicator 4.2.1</a:t>
            </a:r>
          </a:p>
          <a:p>
            <a:pPr fontAlgn="base"/>
            <a:r>
              <a:rPr lang="en-AU" sz="2800">
                <a:latin typeface="Arial" panose="020B0604020202020204" pitchFamily="34" charset="0"/>
                <a:cs typeface="Arial" panose="020B0604020202020204" pitchFamily="34" charset="0"/>
              </a:rPr>
              <a:t>Proportion of children aged 24–59 months who are developmentally on track in health, learning and psychosocial well-being, by sex</a:t>
            </a:r>
          </a:p>
          <a:p>
            <a:pPr fontAlgn="base"/>
            <a:endParaRPr lang="en-AU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AU" sz="2000" b="1">
                <a:latin typeface="Arial" panose="020B0604020202020204" pitchFamily="34" charset="0"/>
                <a:cs typeface="Arial" panose="020B0604020202020204" pitchFamily="34" charset="0"/>
              </a:rPr>
              <a:t>Indicator 4.2.2</a:t>
            </a:r>
          </a:p>
          <a:p>
            <a:pPr fontAlgn="base"/>
            <a:r>
              <a:rPr lang="en-AU" sz="2800">
                <a:latin typeface="Arial" panose="020B0604020202020204" pitchFamily="34" charset="0"/>
                <a:cs typeface="Arial" panose="020B0604020202020204" pitchFamily="34" charset="0"/>
              </a:rPr>
              <a:t>Participation rate in organized learning (one year before the official primary entry age), by sex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9C4640-AFC6-8BAC-B03C-CB7032D53783}"/>
              </a:ext>
            </a:extLst>
          </p:cNvPr>
          <p:cNvSpPr/>
          <p:nvPr/>
        </p:nvSpPr>
        <p:spPr>
          <a:xfrm>
            <a:off x="-180976" y="6410614"/>
            <a:ext cx="12487275" cy="4664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19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2950458C-4B2C-4072-DEAF-D990B4CD13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870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room&#10;&#10;Description automatically generated">
            <a:extLst>
              <a:ext uri="{FF2B5EF4-FFF2-40B4-BE49-F238E27FC236}">
                <a16:creationId xmlns:a16="http://schemas.microsoft.com/office/drawing/2014/main" id="{2A30C79A-A219-5EDA-6593-A0DD5A55A9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2820" y="-159797"/>
            <a:ext cx="5389180" cy="35887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C703C-D627-3D0F-2D83-41D4C3EC958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-21429" y="-7383"/>
            <a:ext cx="6747607" cy="4348541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861F25-502E-C388-B00C-818D5240F2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077" y="4415589"/>
            <a:ext cx="5175468" cy="24544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15C73F9-9173-A9A9-53BA-F4C431FE24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3581" y="3503826"/>
            <a:ext cx="2580982" cy="33662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B4829C-FE4C-17B8-0991-D2653704CD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171" r="424" b="-5"/>
          <a:stretch/>
        </p:blipFill>
        <p:spPr>
          <a:xfrm>
            <a:off x="7261518" y="3648371"/>
            <a:ext cx="4642313" cy="33662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124CE5C-00A3-146B-4690-838F1EEFBA0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795" y="-409485"/>
            <a:ext cx="3752918" cy="475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435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5FC5BA-8A8C-2244-BD54-3C70A63D6265}"/>
              </a:ext>
            </a:extLst>
          </p:cNvPr>
          <p:cNvSpPr txBox="1"/>
          <p:nvPr/>
        </p:nvSpPr>
        <p:spPr>
          <a:xfrm>
            <a:off x="4068590" y="322481"/>
            <a:ext cx="754135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Target 4.4</a:t>
            </a:r>
          </a:p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By 2030, substantially increase the number of youth and adults who have relevant skills, including technical and vocational skills, for employment, decent jobs and entrepreneurship</a:t>
            </a:r>
          </a:p>
          <a:p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Indicator 4.4.1</a:t>
            </a:r>
          </a:p>
          <a:p>
            <a:pPr fontAlgn="base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Proportion of youth and adults with information and communications technology (ICT) skills, by type of skill</a:t>
            </a:r>
            <a:endParaRPr lang="en-AU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AC79499-14F7-59BC-287F-32B4960CAC1A}"/>
              </a:ext>
            </a:extLst>
          </p:cNvPr>
          <p:cNvSpPr/>
          <p:nvPr/>
        </p:nvSpPr>
        <p:spPr>
          <a:xfrm>
            <a:off x="-180976" y="6410614"/>
            <a:ext cx="12487275" cy="4664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576635-0BC2-1E81-1121-7C58B017DE9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706" y="423926"/>
            <a:ext cx="3246782" cy="324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632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, colorful&#10;&#10;Description automatically generated">
            <a:extLst>
              <a:ext uri="{FF2B5EF4-FFF2-40B4-BE49-F238E27FC236}">
                <a16:creationId xmlns:a16="http://schemas.microsoft.com/office/drawing/2014/main" id="{2D7F5E9D-4C27-7F9A-A858-CB20F65592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8203" y="-5"/>
            <a:ext cx="5128680" cy="7401590"/>
          </a:xfrm>
          <a:prstGeom prst="rect">
            <a:avLst/>
          </a:prstGeom>
        </p:spPr>
      </p:pic>
      <p:pic>
        <p:nvPicPr>
          <p:cNvPr id="5" name="Picture 4" descr="A picture containing person, appliance&#10;&#10;Description automatically generated">
            <a:extLst>
              <a:ext uri="{FF2B5EF4-FFF2-40B4-BE49-F238E27FC236}">
                <a16:creationId xmlns:a16="http://schemas.microsoft.com/office/drawing/2014/main" id="{561C2B78-2C57-2FED-D004-0B21559F0E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3572" y="3340190"/>
            <a:ext cx="7326630" cy="4240291"/>
          </a:xfrm>
          <a:prstGeom prst="rect">
            <a:avLst/>
          </a:prstGeom>
        </p:spPr>
      </p:pic>
      <p:pic>
        <p:nvPicPr>
          <p:cNvPr id="11" name="Picture 10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95F52337-C1E6-C730-C7AD-28205472F56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3572" y="0"/>
            <a:ext cx="732663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79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using a computer&#10;&#10;Description automatically generated">
            <a:extLst>
              <a:ext uri="{FF2B5EF4-FFF2-40B4-BE49-F238E27FC236}">
                <a16:creationId xmlns:a16="http://schemas.microsoft.com/office/drawing/2014/main" id="{4B253755-A67E-9F28-A426-9D80EA3436C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9556" y="0"/>
            <a:ext cx="9107914" cy="6858000"/>
          </a:xfrm>
          <a:prstGeom prst="rect">
            <a:avLst/>
          </a:prstGeom>
        </p:spPr>
      </p:pic>
      <p:pic>
        <p:nvPicPr>
          <p:cNvPr id="3" name="Picture 2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155BEC3B-7261-9BDA-C548-AEC2C1B0F1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103400" y="0"/>
            <a:ext cx="66514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898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CCC2AE-3B66-5246-9A51-290E84E96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266700"/>
            <a:ext cx="5868286" cy="58682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B1CD04-FD06-C84B-B332-A4F8A09CF545}"/>
              </a:ext>
            </a:extLst>
          </p:cNvPr>
          <p:cNvSpPr txBox="1"/>
          <p:nvPr/>
        </p:nvSpPr>
        <p:spPr>
          <a:xfrm>
            <a:off x="6641750" y="308462"/>
            <a:ext cx="5136079" cy="544764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2800" b="1">
                <a:latin typeface="Arial"/>
                <a:cs typeface="Arial"/>
              </a:rPr>
              <a:t>Goal 10</a:t>
            </a:r>
          </a:p>
          <a:p>
            <a:endParaRPr lang="en-AU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4800" b="1">
                <a:latin typeface="Arial"/>
                <a:cs typeface="Arial"/>
              </a:rPr>
              <a:t>Reduced inequalities</a:t>
            </a:r>
          </a:p>
          <a:p>
            <a:endParaRPr lang="en-AU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AU" sz="2800" b="1">
                <a:latin typeface="Arial"/>
                <a:cs typeface="Arial"/>
              </a:rPr>
              <a:t>Reduce inequality within and among countries and populations by extending access to technologies and knowledge to disadvantages segments of society.</a:t>
            </a:r>
            <a:endParaRPr lang="en-AU" sz="28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731837-C001-CDC0-900B-CCB58D8FAE48}"/>
              </a:ext>
            </a:extLst>
          </p:cNvPr>
          <p:cNvSpPr/>
          <p:nvPr/>
        </p:nvSpPr>
        <p:spPr>
          <a:xfrm>
            <a:off x="-180976" y="6410614"/>
            <a:ext cx="12487275" cy="4664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26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A36B27-8378-634A-9723-36B981A41FD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766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921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work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3D14B64A-82A6-533C-FCA5-F494C42D1F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83745" y="-902654"/>
            <a:ext cx="10836796" cy="8470518"/>
          </a:xfrm>
          <a:prstGeom prst="rect">
            <a:avLst/>
          </a:prstGeom>
        </p:spPr>
      </p:pic>
      <p:pic>
        <p:nvPicPr>
          <p:cNvPr id="11" name="Picture 10" descr="A person standing in a library&#10;&#10;Description automatically generated with low confidence">
            <a:extLst>
              <a:ext uri="{FF2B5EF4-FFF2-40B4-BE49-F238E27FC236}">
                <a16:creationId xmlns:a16="http://schemas.microsoft.com/office/drawing/2014/main" id="{045D2CCF-F5FD-0EE8-D17A-7C64FEA951D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25745" y="-2"/>
            <a:ext cx="3205792" cy="685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676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58AD03-3BD1-0044-A4D2-8C2782429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2524" y="0"/>
            <a:ext cx="10297297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68568FE-47BB-1F4E-B3EB-4B30F4FD83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19421" y="0"/>
            <a:ext cx="2788243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11B03C-A60B-8944-B97E-B9592B76EA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2660" y="276915"/>
            <a:ext cx="4931165" cy="388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309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6C3E5768-7F42-4F07-A544-3C55CE14A6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522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a library&#10;&#10;Description automatically generated with low confidence">
            <a:extLst>
              <a:ext uri="{FF2B5EF4-FFF2-40B4-BE49-F238E27FC236}">
                <a16:creationId xmlns:a16="http://schemas.microsoft.com/office/drawing/2014/main" id="{6360B44F-4477-9679-2865-CAAEE30344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67968"/>
            <a:ext cx="12192000" cy="81259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866EE6-13B7-4E8F-AC7F-64A781AF0323}"/>
              </a:ext>
            </a:extLst>
          </p:cNvPr>
          <p:cNvSpPr/>
          <p:nvPr/>
        </p:nvSpPr>
        <p:spPr>
          <a:xfrm>
            <a:off x="745969" y="794093"/>
            <a:ext cx="10611852" cy="5410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Box 4">
            <a:extLst>
              <a:ext uri="{FF2B5EF4-FFF2-40B4-BE49-F238E27FC236}">
                <a16:creationId xmlns:a16="http://schemas.microsoft.com/office/drawing/2014/main" id="{05CAFBCC-1349-BA68-35D2-1D0B07FEC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359" y="1110608"/>
            <a:ext cx="10440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4400" b="1">
                <a:latin typeface="Arial" panose="020B0604020202020204" pitchFamily="34" charset="0"/>
                <a:cs typeface="Arial" panose="020B0604020202020204" pitchFamily="34" charset="0"/>
              </a:rPr>
              <a:t>10-year roadmap for public libraries</a:t>
            </a:r>
          </a:p>
        </p:txBody>
      </p:sp>
      <p:sp>
        <p:nvSpPr>
          <p:cNvPr id="3" name="Text Box 10">
            <a:extLst>
              <a:ext uri="{FF2B5EF4-FFF2-40B4-BE49-F238E27FC236}">
                <a16:creationId xmlns:a16="http://schemas.microsoft.com/office/drawing/2014/main" id="{951FC0A7-625B-5933-FF58-3A9F995F2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359" y="1884608"/>
            <a:ext cx="10440000" cy="41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pPr lvl="0"/>
            <a:r>
              <a:rPr lang="en-US" sz="280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Positions Queensland public libraries as key community and cultural hubs now and into the future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endParaRPr lang="en-AU" sz="2400">
              <a:solidFill>
                <a:srgbClr val="0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4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responds to current </a:t>
            </a:r>
            <a:r>
              <a:rPr lang="en-AU" sz="24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data, research, evaluations and policies </a:t>
            </a:r>
            <a:endParaRPr lang="en-US" sz="2400" b="1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4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celebrates the </a:t>
            </a:r>
            <a:r>
              <a:rPr lang="en-AU" sz="24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reach and investment </a:t>
            </a:r>
            <a:r>
              <a:rPr lang="en-AU" sz="24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 public libraries</a:t>
            </a:r>
            <a:endParaRPr lang="en-US" sz="24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4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commits to </a:t>
            </a:r>
            <a:r>
              <a:rPr lang="en-AU" sz="24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shared values </a:t>
            </a:r>
            <a:r>
              <a:rPr lang="en-AU" sz="24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ways of working </a:t>
            </a:r>
            <a:endParaRPr lang="en-US" sz="24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4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invites others to </a:t>
            </a:r>
            <a:r>
              <a:rPr lang="en-AU" sz="24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partner</a:t>
            </a:r>
            <a:r>
              <a:rPr lang="en-AU" sz="24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with public libraries </a:t>
            </a:r>
            <a:endParaRPr lang="en-US" sz="24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AU" sz="24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identifies targets, milestones, and actions to drive </a:t>
            </a:r>
            <a:r>
              <a:rPr lang="en-AU" sz="24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locally relevant outcomes</a:t>
            </a:r>
            <a:r>
              <a:rPr lang="en-AU" sz="24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and grow the </a:t>
            </a:r>
            <a:r>
              <a:rPr lang="en-AU" sz="24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collective impact </a:t>
            </a:r>
            <a:r>
              <a:rPr lang="en-AU" sz="24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 </a:t>
            </a:r>
            <a:r>
              <a:rPr lang="en-US" sz="24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network</a:t>
            </a:r>
            <a:endParaRPr lang="en-US" sz="24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100"/>
              </a:spcBef>
              <a:spcAft>
                <a:spcPts val="100"/>
              </a:spcAft>
              <a:buFont typeface="Symbol" panose="05050102010706020507" pitchFamily="18" charset="2"/>
              <a:buChar char=""/>
            </a:pPr>
            <a:r>
              <a:rPr lang="en-AU" sz="240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positions Queensland public libraries – nationally and internationally </a:t>
            </a:r>
            <a:endParaRPr lang="en-US" sz="240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1044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erson standing in front of a bookshelf&#10;&#10;Description automatically generated with medium confidence">
            <a:extLst>
              <a:ext uri="{FF2B5EF4-FFF2-40B4-BE49-F238E27FC236}">
                <a16:creationId xmlns:a16="http://schemas.microsoft.com/office/drawing/2014/main" id="{65ACFC9C-AF59-3FF3-0BE0-B4B03725DD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" y="1282"/>
            <a:ext cx="12191980" cy="6856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963E13-A5E8-20A2-CEF8-7F371868246D}"/>
              </a:ext>
            </a:extLst>
          </p:cNvPr>
          <p:cNvSpPr/>
          <p:nvPr/>
        </p:nvSpPr>
        <p:spPr>
          <a:xfrm>
            <a:off x="613610" y="710080"/>
            <a:ext cx="4596063" cy="55826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AC622A-8951-D79F-5C10-93C7E22D2750}"/>
              </a:ext>
            </a:extLst>
          </p:cNvPr>
          <p:cNvSpPr txBox="1"/>
          <p:nvPr/>
        </p:nvSpPr>
        <p:spPr>
          <a:xfrm>
            <a:off x="890338" y="1239250"/>
            <a:ext cx="404260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Love </a:t>
            </a:r>
          </a:p>
          <a:p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your library research</a:t>
            </a:r>
          </a:p>
          <a:p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2384670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holding a baby&#10;&#10;Description automatically generated">
            <a:extLst>
              <a:ext uri="{FF2B5EF4-FFF2-40B4-BE49-F238E27FC236}">
                <a16:creationId xmlns:a16="http://schemas.microsoft.com/office/drawing/2014/main" id="{BC6BE52B-0AE8-BA2F-0CBE-DEC140588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732437"/>
            <a:ext cx="13238328" cy="88255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963E13-A5E8-20A2-CEF8-7F371868246D}"/>
              </a:ext>
            </a:extLst>
          </p:cNvPr>
          <p:cNvSpPr/>
          <p:nvPr/>
        </p:nvSpPr>
        <p:spPr>
          <a:xfrm>
            <a:off x="613610" y="710080"/>
            <a:ext cx="4596063" cy="55826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AC622A-8951-D79F-5C10-93C7E22D2750}"/>
              </a:ext>
            </a:extLst>
          </p:cNvPr>
          <p:cNvSpPr txBox="1"/>
          <p:nvPr/>
        </p:nvSpPr>
        <p:spPr>
          <a:xfrm>
            <a:off x="890338" y="1239250"/>
            <a:ext cx="404260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First 5 Forever evaluation report 2019–2022</a:t>
            </a:r>
          </a:p>
        </p:txBody>
      </p:sp>
    </p:spTree>
    <p:extLst>
      <p:ext uri="{BB962C8B-B14F-4D97-AF65-F5344CB8AC3E}">
        <p14:creationId xmlns:p14="http://schemas.microsoft.com/office/powerpoint/2010/main" val="28486340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2" name="Picture 11" descr="Two people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D7B25E5E-2D80-2A96-4EF1-472DA1C728E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27181"/>
            <a:ext cx="14302854" cy="95447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0963E13-A5E8-20A2-CEF8-7F371868246D}"/>
              </a:ext>
            </a:extLst>
          </p:cNvPr>
          <p:cNvSpPr/>
          <p:nvPr/>
        </p:nvSpPr>
        <p:spPr>
          <a:xfrm>
            <a:off x="613610" y="710080"/>
            <a:ext cx="4596063" cy="55826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AC622A-8951-D79F-5C10-93C7E22D2750}"/>
              </a:ext>
            </a:extLst>
          </p:cNvPr>
          <p:cNvSpPr txBox="1"/>
          <p:nvPr/>
        </p:nvSpPr>
        <p:spPr>
          <a:xfrm>
            <a:off x="890338" y="1155027"/>
            <a:ext cx="4042609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Digital inclusion programs evaluation</a:t>
            </a:r>
          </a:p>
          <a:p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2016–2022</a:t>
            </a:r>
          </a:p>
        </p:txBody>
      </p:sp>
    </p:spTree>
    <p:extLst>
      <p:ext uri="{BB962C8B-B14F-4D97-AF65-F5344CB8AC3E}">
        <p14:creationId xmlns:p14="http://schemas.microsoft.com/office/powerpoint/2010/main" val="26087271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4">
            <a:extLst>
              <a:ext uri="{FF2B5EF4-FFF2-40B4-BE49-F238E27FC236}">
                <a16:creationId xmlns:a16="http://schemas.microsoft.com/office/drawing/2014/main" id="{E55F2A12-377E-3376-27BB-A4C5C9363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623" y="882000"/>
            <a:ext cx="10440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 b="1" dirty="0">
                <a:latin typeface="Arial" panose="020B0604020202020204" pitchFamily="34" charset="0"/>
                <a:cs typeface="Arial" panose="020B0604020202020204" pitchFamily="34" charset="0"/>
              </a:rPr>
              <a:t>Provocation questions</a:t>
            </a:r>
          </a:p>
        </p:txBody>
      </p:sp>
      <p:sp>
        <p:nvSpPr>
          <p:cNvPr id="12" name="Text Box 10">
            <a:extLst>
              <a:ext uri="{FF2B5EF4-FFF2-40B4-BE49-F238E27FC236}">
                <a16:creationId xmlns:a16="http://schemas.microsoft.com/office/drawing/2014/main" id="{AD31458F-A01F-AA25-F91C-8B98D97ED0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623" y="1656000"/>
            <a:ext cx="10440000" cy="41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pPr lvl="0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What is the vision for your community in the next 10 years?</a:t>
            </a:r>
          </a:p>
          <a:p>
            <a:pPr lvl="0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What role can libraries play in contributing to a better future for your community?</a:t>
            </a:r>
          </a:p>
        </p:txBody>
      </p:sp>
    </p:spTree>
    <p:extLst>
      <p:ext uri="{BB962C8B-B14F-4D97-AF65-F5344CB8AC3E}">
        <p14:creationId xmlns:p14="http://schemas.microsoft.com/office/powerpoint/2010/main" val="2085129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10">
            <a:extLst>
              <a:ext uri="{FF2B5EF4-FFF2-40B4-BE49-F238E27FC236}">
                <a16:creationId xmlns:a16="http://schemas.microsoft.com/office/drawing/2014/main" id="{072FCD46-863F-446D-A7F2-9335AD256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083" y="907127"/>
            <a:ext cx="10804359" cy="2822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t"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Today one of our 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Infozone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regular visitors stopped by the Welcome Desk to share his excitement with Liam about his new job.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He talked about being able to pay his bills and even eat at a buffet, and thanks the library for its services that allowed him time and computer access to submit applications.</a:t>
            </a:r>
            <a:endParaRPr lang="en-A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phic 2" descr="Open quotation mark with solid fill">
            <a:extLst>
              <a:ext uri="{FF2B5EF4-FFF2-40B4-BE49-F238E27FC236}">
                <a16:creationId xmlns:a16="http://schemas.microsoft.com/office/drawing/2014/main" id="{2140069E-BD32-D39E-E79D-937E0F67C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57983"/>
            <a:ext cx="914400" cy="914400"/>
          </a:xfrm>
          <a:prstGeom prst="rect">
            <a:avLst/>
          </a:prstGeom>
        </p:spPr>
      </p:pic>
      <p:pic>
        <p:nvPicPr>
          <p:cNvPr id="4" name="Graphic 3" descr="Open quotation mark with solid fill">
            <a:extLst>
              <a:ext uri="{FF2B5EF4-FFF2-40B4-BE49-F238E27FC236}">
                <a16:creationId xmlns:a16="http://schemas.microsoft.com/office/drawing/2014/main" id="{FD9CC10D-B70B-7A9B-7D06-0FD24C8EF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11270850" y="3121475"/>
            <a:ext cx="914400" cy="914400"/>
          </a:xfrm>
          <a:prstGeom prst="rect">
            <a:avLst/>
          </a:prstGeom>
        </p:spPr>
      </p:pic>
      <p:pic>
        <p:nvPicPr>
          <p:cNvPr id="5" name="Picture 4" descr="A group of people sitting at a table with computers&#10;&#10;Description automatically generated with low confidence">
            <a:extLst>
              <a:ext uri="{FF2B5EF4-FFF2-40B4-BE49-F238E27FC236}">
                <a16:creationId xmlns:a16="http://schemas.microsoft.com/office/drawing/2014/main" id="{B10BD8BA-94E7-558B-F602-33DB904975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4438367"/>
            <a:ext cx="6722075" cy="1974795"/>
          </a:xfrm>
          <a:prstGeom prst="rect">
            <a:avLst/>
          </a:prstGeom>
        </p:spPr>
      </p:pic>
      <p:pic>
        <p:nvPicPr>
          <p:cNvPr id="9" name="Picture 8" descr="A group of people sitting at a table with laptops&#10;&#10;Description automatically generated with medium confidence">
            <a:extLst>
              <a:ext uri="{FF2B5EF4-FFF2-40B4-BE49-F238E27FC236}">
                <a16:creationId xmlns:a16="http://schemas.microsoft.com/office/drawing/2014/main" id="{8FF62B6C-E884-4A31-5260-E7A968D46E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4327" y="4436068"/>
            <a:ext cx="6250924" cy="1974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8891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0A89EB6-DC6F-44EB-BF50-16498603F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54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9139F4-60B0-B844-81C1-33429AC8E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343" y="194817"/>
            <a:ext cx="11157995" cy="6389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8726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B9139F4-60B0-B844-81C1-33429AC8EC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343" y="247971"/>
            <a:ext cx="11157995" cy="6282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0461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10F85A-6894-C34F-9037-E2687ED0E18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30" y="-417529"/>
            <a:ext cx="10918975" cy="771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79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eport cover image showing kids playing in water behind a colourful tile overlay.">
            <a:extLst>
              <a:ext uri="{FF2B5EF4-FFF2-40B4-BE49-F238E27FC236}">
                <a16:creationId xmlns:a16="http://schemas.microsoft.com/office/drawing/2014/main" id="{D1B3A026-11C6-8470-7D35-A595F88804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16945"/>
          <a:stretch/>
        </p:blipFill>
        <p:spPr bwMode="auto">
          <a:xfrm>
            <a:off x="-1136077" y="0"/>
            <a:ext cx="87375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69FA7B-695C-A674-355F-72C2D2F0E62E}"/>
              </a:ext>
            </a:extLst>
          </p:cNvPr>
          <p:cNvSpPr txBox="1"/>
          <p:nvPr/>
        </p:nvSpPr>
        <p:spPr>
          <a:xfrm>
            <a:off x="7730836" y="813030"/>
            <a:ext cx="4451921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United Nations</a:t>
            </a:r>
          </a:p>
          <a:p>
            <a:r>
              <a:rPr lang="en-US" sz="3600" b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2030 Agenda for Sustainable Development </a:t>
            </a:r>
          </a:p>
          <a:p>
            <a:endParaRPr lang="en-US" sz="3600" b="1">
              <a:solidFill>
                <a:srgbClr val="000000"/>
              </a:solidFill>
              <a:latin typeface="Roboto" panose="02000000000000000000" pitchFamily="2" charset="0"/>
              <a:cs typeface="Arial" panose="020B0604020202020204" pitchFamily="34" charset="0"/>
            </a:endParaRPr>
          </a:p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Universal values</a:t>
            </a:r>
          </a:p>
          <a:p>
            <a:endParaRPr lang="en-US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Human Rights approach</a:t>
            </a:r>
          </a:p>
          <a:p>
            <a:pPr marL="342900" indent="-342900">
              <a:buAutoNum type="arabicPeriod"/>
            </a:pPr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Leave no one behind</a:t>
            </a:r>
          </a:p>
          <a:p>
            <a:pPr marL="342900" indent="-342900">
              <a:buAutoNum type="arabicPeriod"/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Gender equality and Women’s empowerment</a:t>
            </a:r>
          </a:p>
          <a:p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84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7C416958-6755-B94F-B735-7D93F4AAD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9275" y="882000"/>
            <a:ext cx="65627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 b="1">
                <a:latin typeface="Arial" panose="020B0604020202020204" pitchFamily="34" charset="0"/>
                <a:cs typeface="Arial" panose="020B0604020202020204" pitchFamily="34" charset="0"/>
              </a:rPr>
              <a:t>Public library network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78545DA8-D586-9542-9FFA-B2026D0F0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9275" y="1656000"/>
            <a:ext cx="5692348" cy="41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noAutofit/>
          </a:bodyPr>
          <a:lstStyle/>
          <a:p>
            <a:pPr>
              <a:spcAft>
                <a:spcPts val="800"/>
              </a:spcAft>
            </a:pPr>
            <a:endParaRPr lang="en-AU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AU" sz="2800">
                <a:latin typeface="Arial" panose="020B0604020202020204" pitchFamily="34" charset="0"/>
                <a:cs typeface="Arial" panose="020B0604020202020204" pitchFamily="34" charset="0"/>
              </a:rPr>
              <a:t>More than </a:t>
            </a:r>
            <a:r>
              <a:rPr lang="en-AU" sz="2800" b="1">
                <a:latin typeface="Arial" panose="020B0604020202020204" pitchFamily="34" charset="0"/>
                <a:cs typeface="Arial" panose="020B0604020202020204" pitchFamily="34" charset="0"/>
              </a:rPr>
              <a:t>320</a:t>
            </a:r>
            <a:r>
              <a:rPr lang="en-AU" sz="2800">
                <a:latin typeface="Arial" panose="020B0604020202020204" pitchFamily="34" charset="0"/>
                <a:cs typeface="Arial" panose="020B0604020202020204" pitchFamily="34" charset="0"/>
              </a:rPr>
              <a:t> public libraries across Queensland</a:t>
            </a:r>
          </a:p>
          <a:p>
            <a:pPr>
              <a:spcAft>
                <a:spcPts val="800"/>
              </a:spcAft>
            </a:pPr>
            <a:endParaRPr lang="en-AU" sz="2800">
              <a:latin typeface="Arial"/>
              <a:cs typeface="Arial"/>
            </a:endParaRPr>
          </a:p>
          <a:p>
            <a:pPr>
              <a:spcAft>
                <a:spcPts val="800"/>
              </a:spcAft>
            </a:pPr>
            <a:r>
              <a:rPr lang="en-AU" sz="2800">
                <a:latin typeface="Arial"/>
                <a:cs typeface="Arial"/>
              </a:rPr>
              <a:t>Queensland Government, through State Library of Queensland, </a:t>
            </a:r>
            <a:br>
              <a:rPr lang="en-AU" sz="2800">
                <a:latin typeface="Arial"/>
                <a:cs typeface="Arial"/>
              </a:rPr>
            </a:br>
            <a:r>
              <a:rPr lang="en-AU" sz="2800">
                <a:latin typeface="Arial"/>
                <a:cs typeface="Arial"/>
              </a:rPr>
              <a:t>in partnership with </a:t>
            </a:r>
            <a:r>
              <a:rPr lang="en-AU" sz="2800" b="1">
                <a:latin typeface="Arial"/>
                <a:cs typeface="Arial"/>
              </a:rPr>
              <a:t>75</a:t>
            </a:r>
            <a:r>
              <a:rPr lang="en-AU" sz="2800">
                <a:latin typeface="Arial"/>
                <a:cs typeface="Arial"/>
              </a:rPr>
              <a:t> local governments</a:t>
            </a:r>
          </a:p>
        </p:txBody>
      </p:sp>
      <p:pic>
        <p:nvPicPr>
          <p:cNvPr id="12" name="Picture 11" descr="A collage of buildings&#10;&#10;Description automatically generated with medium confidence">
            <a:extLst>
              <a:ext uri="{FF2B5EF4-FFF2-40B4-BE49-F238E27FC236}">
                <a16:creationId xmlns:a16="http://schemas.microsoft.com/office/drawing/2014/main" id="{2488AFD9-232C-1736-5C9A-1061E0CF9D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3414" y="-28577"/>
            <a:ext cx="5889339" cy="643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804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7C416958-6755-B94F-B735-7D93F4AAD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9275" y="882000"/>
            <a:ext cx="65627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 b="1">
                <a:latin typeface="Arial" panose="020B0604020202020204" pitchFamily="34" charset="0"/>
                <a:cs typeface="Arial" panose="020B0604020202020204" pitchFamily="34" charset="0"/>
              </a:rPr>
              <a:t>Public library network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78545DA8-D586-9542-9FFA-B2026D0F0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9275" y="1656000"/>
            <a:ext cx="5692348" cy="41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40" tIns="45720" rIns="91440" bIns="45720" anchor="t">
            <a:noAutofit/>
          </a:bodyPr>
          <a:lstStyle/>
          <a:p>
            <a:pPr>
              <a:spcAft>
                <a:spcPts val="800"/>
              </a:spcAft>
            </a:pPr>
            <a:endParaRPr lang="en-AU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AU" sz="2800" b="1"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AU" sz="2800">
                <a:latin typeface="Arial" panose="020B0604020202020204" pitchFamily="34" charset="0"/>
                <a:cs typeface="Arial" panose="020B0604020202020204" pitchFamily="34" charset="0"/>
              </a:rPr>
              <a:t> Indigenous Knowledge Centres</a:t>
            </a:r>
          </a:p>
          <a:p>
            <a:pPr>
              <a:spcAft>
                <a:spcPts val="800"/>
              </a:spcAft>
            </a:pPr>
            <a:endParaRPr lang="en-AU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AU" sz="2800" b="1">
                <a:latin typeface="Arial"/>
                <a:cs typeface="Arial"/>
              </a:rPr>
              <a:t>12</a:t>
            </a:r>
            <a:r>
              <a:rPr lang="en-AU" sz="2800">
                <a:latin typeface="Arial"/>
                <a:cs typeface="Arial"/>
              </a:rPr>
              <a:t> Aboriginal and/or Torres Strait Islander Councils</a:t>
            </a:r>
          </a:p>
        </p:txBody>
      </p:sp>
      <p:pic>
        <p:nvPicPr>
          <p:cNvPr id="4" name="Picture 3" descr="Map&#10;&#10;Description automatically generated with medium confidence">
            <a:extLst>
              <a:ext uri="{FF2B5EF4-FFF2-40B4-BE49-F238E27FC236}">
                <a16:creationId xmlns:a16="http://schemas.microsoft.com/office/drawing/2014/main" id="{87BAE712-3EFF-327B-03D8-CCD847AB94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84" y="-9236"/>
            <a:ext cx="5575272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97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>
            <a:extLst>
              <a:ext uri="{FF2B5EF4-FFF2-40B4-BE49-F238E27FC236}">
                <a16:creationId xmlns:a16="http://schemas.microsoft.com/office/drawing/2014/main" id="{7C416958-6755-B94F-B735-7D93F4AAD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9275" y="882000"/>
            <a:ext cx="65627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AU" sz="3600" b="1">
                <a:latin typeface="Arial" panose="020B0604020202020204" pitchFamily="34" charset="0"/>
                <a:cs typeface="Arial" panose="020B0604020202020204" pitchFamily="34" charset="0"/>
              </a:rPr>
              <a:t>Public library partnership</a:t>
            </a:r>
          </a:p>
        </p:txBody>
      </p:sp>
      <p:sp>
        <p:nvSpPr>
          <p:cNvPr id="9" name="Text Box 10">
            <a:extLst>
              <a:ext uri="{FF2B5EF4-FFF2-40B4-BE49-F238E27FC236}">
                <a16:creationId xmlns:a16="http://schemas.microsoft.com/office/drawing/2014/main" id="{78545DA8-D586-9542-9FFA-B2026D0F0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9274" y="1656000"/>
            <a:ext cx="6045489" cy="41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noAutofit/>
          </a:bodyPr>
          <a:lstStyle/>
          <a:p>
            <a:pPr>
              <a:spcAft>
                <a:spcPts val="800"/>
              </a:spcAft>
            </a:pPr>
            <a:endParaRPr lang="en-AU" sz="2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AU" sz="2800" b="1">
                <a:latin typeface="Arial" panose="020B0604020202020204" pitchFamily="34" charset="0"/>
                <a:cs typeface="Arial" panose="020B0604020202020204" pitchFamily="34" charset="0"/>
              </a:rPr>
              <a:t>$300M </a:t>
            </a:r>
            <a:r>
              <a:rPr lang="en-AU" sz="2800">
                <a:latin typeface="Arial" panose="020B0604020202020204" pitchFamily="34" charset="0"/>
                <a:cs typeface="Arial" panose="020B0604020202020204" pitchFamily="34" charset="0"/>
              </a:rPr>
              <a:t>combined annual investment from state and local governments</a:t>
            </a:r>
          </a:p>
          <a:p>
            <a:pPr>
              <a:spcAft>
                <a:spcPts val="800"/>
              </a:spcAft>
            </a:pPr>
            <a:endParaRPr lang="en-AU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AU" sz="2800">
                <a:latin typeface="Arial" panose="020B0604020202020204" pitchFamily="34" charset="0"/>
                <a:cs typeface="Arial" panose="020B0604020202020204" pitchFamily="34" charset="0"/>
              </a:rPr>
              <a:t>Queensland Government annual investment </a:t>
            </a:r>
          </a:p>
          <a:p>
            <a:pPr>
              <a:spcAft>
                <a:spcPts val="800"/>
              </a:spcAft>
            </a:pPr>
            <a:r>
              <a:rPr lang="en-AU" sz="2800" b="1">
                <a:latin typeface="Arial" panose="020B0604020202020204" pitchFamily="34" charset="0"/>
                <a:cs typeface="Arial" panose="020B0604020202020204" pitchFamily="34" charset="0"/>
              </a:rPr>
              <a:t>$26.3M </a:t>
            </a:r>
            <a:r>
              <a:rPr lang="en-AU" sz="2800">
                <a:latin typeface="Arial" panose="020B0604020202020204" pitchFamily="34" charset="0"/>
                <a:cs typeface="Arial" panose="020B0604020202020204" pitchFamily="34" charset="0"/>
              </a:rPr>
              <a:t>Public Library Funding</a:t>
            </a:r>
          </a:p>
          <a:p>
            <a:pPr>
              <a:spcAft>
                <a:spcPts val="800"/>
              </a:spcAft>
            </a:pPr>
            <a:r>
              <a:rPr lang="en-AU" sz="2800" b="1">
                <a:latin typeface="Arial" panose="020B0604020202020204" pitchFamily="34" charset="0"/>
                <a:cs typeface="Arial" panose="020B0604020202020204" pitchFamily="34" charset="0"/>
              </a:rPr>
              <a:t>$5M </a:t>
            </a:r>
            <a:r>
              <a:rPr lang="en-AU" sz="2800">
                <a:latin typeface="Arial" panose="020B0604020202020204" pitchFamily="34" charset="0"/>
                <a:cs typeface="Arial" panose="020B0604020202020204" pitchFamily="34" charset="0"/>
              </a:rPr>
              <a:t>First 5 Forever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650461-54BB-2A98-8627-5B54AD0823B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6"/>
          <a:stretch/>
        </p:blipFill>
        <p:spPr>
          <a:xfrm>
            <a:off x="0" y="-28575"/>
            <a:ext cx="5495926" cy="643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40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te Library of Queensland PowerPoint template 2021 FINAL v2" id="{E9E6E6BF-6447-480B-84CC-56CA0FB101AC}" vid="{8E426768-5E3A-4C31-A0A7-119CD9C513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SL Standard Document" ma:contentTypeID="0x010100575D39318B31CB4291041CD638C8170700A827416048A91744AEB2DC6BE4F37C86" ma:contentTypeVersion="4" ma:contentTypeDescription="Content type used for all standard State Library document libraries to apply standard global metadata. PUBLISHED 22/12/2020 v8 - Added BCS fields. " ma:contentTypeScope="" ma:versionID="8d2a91e4c64ae11b5938cc220ddeb538">
  <xsd:schema xmlns:xsd="http://www.w3.org/2001/XMLSchema" xmlns:xs="http://www.w3.org/2001/XMLSchema" xmlns:p="http://schemas.microsoft.com/office/2006/metadata/properties" xmlns:ns2="64cbdf78-7192-46f9-b3e6-158edc1eabaa" targetNamespace="http://schemas.microsoft.com/office/2006/metadata/properties" ma:root="true" ma:fieldsID="34e377dbb80dd1f5f8a6e8f6931bbe02" ns2:_="">
    <xsd:import namespace="64cbdf78-7192-46f9-b3e6-158edc1eabaa"/>
    <xsd:element name="properties">
      <xsd:complexType>
        <xsd:sequence>
          <xsd:element name="documentManagement">
            <xsd:complexType>
              <xsd:all>
                <xsd:element ref="ns2:SLQ_x0020_Document_x0020_Date" minOccurs="0"/>
                <xsd:element ref="ns2:SLQ_x0020_RecFind_x0020_Number" minOccurs="0"/>
                <xsd:element ref="ns2:kedf3583308f4f33b0e4aeec01c5a75e" minOccurs="0"/>
                <xsd:element ref="ns2:d2d91528ce6544f4ae800da16cf32132" minOccurs="0"/>
                <xsd:element ref="ns2:l6001d7ba62247e8aa4d8d222ca9f490" minOccurs="0"/>
                <xsd:element ref="ns2:ea08aa40c9ba47c59c795f3744242dc8" minOccurs="0"/>
                <xsd:element ref="ns2:bf18ecc5a4454bc092414554a75d21d8" minOccurs="0"/>
                <xsd:element ref="ns2:occc0f38b01848c9a253cf1a050e6bc8" minOccurs="0"/>
                <xsd:element ref="ns2:k7e1e201ab244161abc6269085bafd9b" minOccurs="0"/>
                <xsd:element ref="ns2:TaxCatchAll" minOccurs="0"/>
                <xsd:element ref="ns2:od6f14f1f45b4e8ca99ee1b0fe3b24bd" minOccurs="0"/>
                <xsd:element ref="ns2:TaxCatchAllLabel" minOccurs="0"/>
                <xsd:element ref="ns2:fb02aa3e9147428392385507a26bc5a3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cbdf78-7192-46f9-b3e6-158edc1eabaa" elementFormDefault="qualified">
    <xsd:import namespace="http://schemas.microsoft.com/office/2006/documentManagement/types"/>
    <xsd:import namespace="http://schemas.microsoft.com/office/infopath/2007/PartnerControls"/>
    <xsd:element name="SLQ_x0020_Document_x0020_Date" ma:index="6" nillable="true" ma:displayName="SL Document Date" ma:default="[today]" ma:format="DateOnly" ma:internalName="SLQ_x0020_Document_x0020_Date" ma:readOnly="false">
      <xsd:simpleType>
        <xsd:restriction base="dms:DateTime"/>
      </xsd:simpleType>
    </xsd:element>
    <xsd:element name="SLQ_x0020_RecFind_x0020_Number" ma:index="12" nillable="true" ma:displayName="OLD SL File Number" ma:description="Add reference number from RecFind." ma:internalName="SLQ_x0020_RecFind_x0020_Number" ma:readOnly="false">
      <xsd:simpleType>
        <xsd:restriction base="dms:Text">
          <xsd:maxLength value="255"/>
        </xsd:restriction>
      </xsd:simpleType>
    </xsd:element>
    <xsd:element name="kedf3583308f4f33b0e4aeec01c5a75e" ma:index="14" nillable="true" ma:taxonomy="true" ma:internalName="kedf3583308f4f33b0e4aeec01c5a75e" ma:taxonomyFieldName="SLQDocumentState" ma:displayName="SL Document State" ma:readOnly="false" ma:default="1;#Working document|d84c0e14-715f-4888-93aa-770533540b30" ma:fieldId="{4edf3583-308f-4f33-b0e4-aeec01c5a75e}" ma:sspId="6887afb6-b740-45b6-9c28-fce5107743be" ma:termSetId="948039a9-34c2-4124-9f55-7b2a8ee2561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d2d91528ce6544f4ae800da16cf32132" ma:index="18" nillable="true" ma:taxonomy="true" ma:internalName="d2d91528ce6544f4ae800da16cf32132" ma:taxonomyFieldName="SL_x0020_Business_x0020_activity" ma:displayName="SL Business Activity" ma:readOnly="false" ma:default="" ma:fieldId="{d2d91528-ce65-44f4-ae80-0da16cf32132}" ma:sspId="6887afb6-b740-45b6-9c28-fce5107743be" ma:termSetId="ea5127ab-08ee-427a-8c10-4b08a478659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l6001d7ba62247e8aa4d8d222ca9f490" ma:index="20" nillable="true" ma:taxonomy="true" ma:internalName="l6001d7ba62247e8aa4d8d222ca9f490" ma:taxonomyFieldName="SLLGA" ma:displayName="SL LGA" ma:readOnly="false" ma:default="" ma:fieldId="{56001d7b-a622-47e8-aa4d-8d222ca9f490}" ma:sspId="6887afb6-b740-45b6-9c28-fce5107743be" ma:termSetId="2c9fe274-f951-4349-8f27-7e2792e3f9d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a08aa40c9ba47c59c795f3744242dc8" ma:index="21" nillable="true" ma:taxonomy="true" ma:internalName="ea08aa40c9ba47c59c795f3744242dc8" ma:taxonomyFieldName="SLQDocumentType" ma:displayName="SL Document Type" ma:readOnly="false" ma:default="" ma:fieldId="{ea08aa40-c9ba-47c5-9c79-5f3744242dc8}" ma:sspId="6887afb6-b740-45b6-9c28-fce5107743be" ma:termSetId="77d3674c-8bd6-4ef2-8e65-2c4074c778d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f18ecc5a4454bc092414554a75d21d8" ma:index="22" nillable="true" ma:taxonomy="true" ma:internalName="bf18ecc5a4454bc092414554a75d21d8" ma:taxonomyFieldName="SLPublicPrograms" ma:displayName="SL Public Programs" ma:readOnly="false" ma:default="" ma:fieldId="{bf18ecc5-a445-4bc0-9241-4554a75d21d8}" ma:sspId="6887afb6-b740-45b6-9c28-fce5107743be" ma:termSetId="0f1ffbfd-20b5-4cf4-a352-8823bea94a4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ccc0f38b01848c9a253cf1a050e6bc8" ma:index="23" nillable="true" ma:taxonomy="true" ma:internalName="occc0f38b01848c9a253cf1a050e6bc8" ma:taxonomyFieldName="SLQDepartment" ma:displayName="SL Business Unit" ma:readOnly="false" ma:default="1;#Executive Services|8abd7352-3948-4964-8ea8-2578fcecf8f1" ma:fieldId="{8ccc0f38-b018-48c9-a253-cf1a050e6bc8}" ma:sspId="6887afb6-b740-45b6-9c28-fce5107743be" ma:termSetId="7c68e54b-06a1-47a1-9983-7ca67375b0b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k7e1e201ab244161abc6269085bafd9b" ma:index="24" nillable="true" ma:taxonomy="true" ma:internalName="k7e1e201ab244161abc6269085bafd9b" ma:taxonomyFieldName="SLBCSActivity" ma:displayName="SL BCS Activity" ma:default="" ma:fieldId="{47e1e201-ab24-4161-abc6-269085bafd9b}" ma:sspId="6887afb6-b740-45b6-9c28-fce5107743be" ma:termSetId="3702cc5e-d392-4191-9b2e-e255a00e84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25" nillable="true" ma:displayName="Taxonomy Catch All Column" ma:hidden="true" ma:list="{b61a8863-a638-41df-96da-8e904218a682}" ma:internalName="TaxCatchAll" ma:showField="CatchAllData" ma:web="1ee88c58-bf48-4917-ad2e-d2dd85d232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d6f14f1f45b4e8ca99ee1b0fe3b24bd" ma:index="26" nillable="true" ma:taxonomy="true" ma:internalName="od6f14f1f45b4e8ca99ee1b0fe3b24bd" ma:taxonomyFieldName="SLBCSDescriptor" ma:displayName="SL BCS Descriptor" ma:readOnly="false" ma:default="" ma:fieldId="{8d6f14f1-f45b-4e8c-a99e-e1b0fe3b24bd}" ma:sspId="6887afb6-b740-45b6-9c28-fce5107743be" ma:termSetId="8e9ca365-31b9-4ea1-a361-eb0f388d69a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27" nillable="true" ma:displayName="Taxonomy Catch All Column1" ma:hidden="true" ma:list="{b61a8863-a638-41df-96da-8e904218a682}" ma:internalName="TaxCatchAllLabel" ma:readOnly="true" ma:showField="CatchAllDataLabel" ma:web="1ee88c58-bf48-4917-ad2e-d2dd85d2320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b02aa3e9147428392385507a26bc5a3" ma:index="28" nillable="true" ma:taxonomy="true" ma:internalName="fb02aa3e9147428392385507a26bc5a3" ma:taxonomyFieldName="SLFileNumber" ma:displayName="SL File Number" ma:readOnly="false" ma:default="" ma:fieldId="{fb02aa3e-9147-4283-9238-5507a26bc5a3}" ma:sspId="6887afb6-b740-45b6-9c28-fce5107743be" ma:termSetId="13c9f52b-1534-452b-bcbc-141a7c63d2f6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9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6001d7ba62247e8aa4d8d222ca9f490 xmlns="64cbdf78-7192-46f9-b3e6-158edc1eabaa">
      <Terms xmlns="http://schemas.microsoft.com/office/infopath/2007/PartnerControls"/>
    </l6001d7ba62247e8aa4d8d222ca9f490>
    <TaxCatchAll xmlns="64cbdf78-7192-46f9-b3e6-158edc1eabaa">
      <Value>1</Value>
      <Value>6</Value>
    </TaxCatchAll>
    <od6f14f1f45b4e8ca99ee1b0fe3b24bd xmlns="64cbdf78-7192-46f9-b3e6-158edc1eabaa">
      <Terms xmlns="http://schemas.microsoft.com/office/infopath/2007/PartnerControls"/>
    </od6f14f1f45b4e8ca99ee1b0fe3b24bd>
    <k7e1e201ab244161abc6269085bafd9b xmlns="64cbdf78-7192-46f9-b3e6-158edc1eabaa">
      <Terms xmlns="http://schemas.microsoft.com/office/infopath/2007/PartnerControls"/>
    </k7e1e201ab244161abc6269085bafd9b>
    <bf18ecc5a4454bc092414554a75d21d8 xmlns="64cbdf78-7192-46f9-b3e6-158edc1eabaa">
      <Terms xmlns="http://schemas.microsoft.com/office/infopath/2007/PartnerControls"/>
    </bf18ecc5a4454bc092414554a75d21d8>
    <ea08aa40c9ba47c59c795f3744242dc8 xmlns="64cbdf78-7192-46f9-b3e6-158edc1eabaa">
      <Terms xmlns="http://schemas.microsoft.com/office/infopath/2007/PartnerControls"/>
    </ea08aa40c9ba47c59c795f3744242dc8>
    <d2d91528ce6544f4ae800da16cf32132 xmlns="64cbdf78-7192-46f9-b3e6-158edc1eabaa">
      <Terms xmlns="http://schemas.microsoft.com/office/infopath/2007/PartnerControls"/>
    </d2d91528ce6544f4ae800da16cf32132>
    <SLQ_x0020_Document_x0020_Date xmlns="64cbdf78-7192-46f9-b3e6-158edc1eabaa">2023-03-02T16:01:13+00:00</SLQ_x0020_Document_x0020_Date>
    <SLQ_x0020_RecFind_x0020_Number xmlns="64cbdf78-7192-46f9-b3e6-158edc1eabaa" xsi:nil="true"/>
    <fb02aa3e9147428392385507a26bc5a3 xmlns="64cbdf78-7192-46f9-b3e6-158edc1eabaa">
      <Terms xmlns="http://schemas.microsoft.com/office/infopath/2007/PartnerControls"/>
    </fb02aa3e9147428392385507a26bc5a3>
    <kedf3583308f4f33b0e4aeec01c5a75e xmlns="64cbdf78-7192-46f9-b3e6-158edc1eabaa">
      <Terms xmlns="http://schemas.microsoft.com/office/infopath/2007/PartnerControls">
        <TermInfo xmlns="http://schemas.microsoft.com/office/infopath/2007/PartnerControls">
          <TermName xmlns="http://schemas.microsoft.com/office/infopath/2007/PartnerControls">Working document</TermName>
          <TermId xmlns="http://schemas.microsoft.com/office/infopath/2007/PartnerControls">d84c0e14-715f-4888-93aa-770533540b30</TermId>
        </TermInfo>
      </Terms>
    </kedf3583308f4f33b0e4aeec01c5a75e>
    <occc0f38b01848c9a253cf1a050e6bc8 xmlns="64cbdf78-7192-46f9-b3e6-158edc1eabaa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Communications</TermName>
          <TermId xmlns="http://schemas.microsoft.com/office/infopath/2007/PartnerControls">b45bb8df-b93c-4662-8ad7-c5da73d8dce3</TermId>
        </TermInfo>
      </Terms>
    </occc0f38b01848c9a253cf1a050e6bc8>
  </documentManagement>
</p:properties>
</file>

<file path=customXml/item3.xml><?xml version="1.0" encoding="utf-8"?>
<?mso-contentType ?>
<SharedContentType xmlns="Microsoft.SharePoint.Taxonomy.ContentTypeSync" SourceId="6887afb6-b740-45b6-9c28-fce5107743be" ContentTypeId="0x010100575D39318B31CB4291041CD638C81707" PreviousValue="false" LastSyncTimeStamp="2021-01-05T10:12:39.213Z"/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0438F2-AFD5-42C5-A7A8-C477F5483973}">
  <ds:schemaRefs>
    <ds:schemaRef ds:uri="64cbdf78-7192-46f9-b3e6-158edc1eaba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13F6976-C1D0-43AD-8FA5-61C42B3822C9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www.w3.org/XML/1998/namespace"/>
    <ds:schemaRef ds:uri="http://purl.org/dc/dcmitype/"/>
    <ds:schemaRef ds:uri="http://schemas.microsoft.com/office/infopath/2007/PartnerControls"/>
    <ds:schemaRef ds:uri="64cbdf78-7192-46f9-b3e6-158edc1eabaa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CB3F745-9357-412D-9F05-5EEC669BD489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B937EEA2-915D-4D4B-8CC1-1DA3E00589F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State Library of Queensland PowerPoint template 2021 FINAL v2</Template>
  <TotalTime>117</TotalTime>
  <Words>599</Words>
  <Application>Microsoft Office PowerPoint</Application>
  <PresentationFormat>Widescreen</PresentationFormat>
  <Paragraphs>135</Paragraphs>
  <Slides>29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Roboto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Anita Lewis</dc:creator>
  <cp:lastModifiedBy>Amy Walduck</cp:lastModifiedBy>
  <cp:revision>7</cp:revision>
  <dcterms:created xsi:type="dcterms:W3CDTF">2022-11-23T02:23:56Z</dcterms:created>
  <dcterms:modified xsi:type="dcterms:W3CDTF">2023-05-02T06:41:30Z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0x010100575D39318B31CB4291041CD638C8170700A827416048A91744AEB2DC6BE4F37C86</vt:lpwstr>
  </property>
  <property fmtid="{D5CDD505-2E9C-101B-9397-08002B2CF9AE}" pid="3" name="MediaServiceImageTags">
    <vt:lpwstr/>
  </property>
  <property fmtid="{D5CDD505-2E9C-101B-9397-08002B2CF9AE}" pid="4" name="SLFileNumber">
    <vt:lpwstr/>
  </property>
  <property fmtid="{D5CDD505-2E9C-101B-9397-08002B2CF9AE}" pid="5" name="lcf76f155ced4ddcb4097134ff3c332f">
    <vt:lpwstr/>
  </property>
  <property fmtid="{D5CDD505-2E9C-101B-9397-08002B2CF9AE}" pid="6" name="SL_x0020_Business_x0020_activity">
    <vt:lpwstr/>
  </property>
  <property fmtid="{D5CDD505-2E9C-101B-9397-08002B2CF9AE}" pid="7" name="SLBCSActivity">
    <vt:lpwstr/>
  </property>
  <property fmtid="{D5CDD505-2E9C-101B-9397-08002B2CF9AE}" pid="8" name="SLQDocumentType">
    <vt:lpwstr/>
  </property>
  <property fmtid="{D5CDD505-2E9C-101B-9397-08002B2CF9AE}" pid="9" name="SLPublicPrograms">
    <vt:lpwstr/>
  </property>
  <property fmtid="{D5CDD505-2E9C-101B-9397-08002B2CF9AE}" pid="10" name="SLBCSDescriptor">
    <vt:lpwstr/>
  </property>
  <property fmtid="{D5CDD505-2E9C-101B-9397-08002B2CF9AE}" pid="11" name="SLLGA">
    <vt:lpwstr/>
  </property>
  <property fmtid="{D5CDD505-2E9C-101B-9397-08002B2CF9AE}" pid="12" name="SLQDocumentState">
    <vt:lpwstr>1;#Working document|d84c0e14-715f-4888-93aa-770533540b30</vt:lpwstr>
  </property>
  <property fmtid="{D5CDD505-2E9C-101B-9397-08002B2CF9AE}" pid="13" name="SL Business activity">
    <vt:lpwstr/>
  </property>
  <property fmtid="{D5CDD505-2E9C-101B-9397-08002B2CF9AE}" pid="14" name="k7e1e201ab244161abc6269085bafd9b">
    <vt:lpwstr/>
  </property>
  <property fmtid="{D5CDD505-2E9C-101B-9397-08002B2CF9AE}" pid="15" name="kedf3583308f4f33b0e4aeec01c5a75e">
    <vt:lpwstr>Working document|d84c0e14-715f-4888-93aa-770533540b30</vt:lpwstr>
  </property>
  <property fmtid="{D5CDD505-2E9C-101B-9397-08002B2CF9AE}" pid="16" name="TaxCatchAll">
    <vt:lpwstr>4;#Communications|b45bb8df-b93c-4662-8ad7-c5da73d8dce3;#1;#Working document|d84c0e14-715f-4888-93aa-770533540b30</vt:lpwstr>
  </property>
  <property fmtid="{D5CDD505-2E9C-101B-9397-08002B2CF9AE}" pid="17" name="bf18ecc5a4454bc092414554a75d21d8">
    <vt:lpwstr/>
  </property>
  <property fmtid="{D5CDD505-2E9C-101B-9397-08002B2CF9AE}" pid="18" name="fb02aa3e9147428392385507a26bc5a3">
    <vt:lpwstr/>
  </property>
  <property fmtid="{D5CDD505-2E9C-101B-9397-08002B2CF9AE}" pid="19" name="occc0f38b01848c9a253cf1a050e6bc8">
    <vt:lpwstr>Communications|b45bb8df-b93c-4662-8ad7-c5da73d8dce3</vt:lpwstr>
  </property>
  <property fmtid="{D5CDD505-2E9C-101B-9397-08002B2CF9AE}" pid="20" name="ea08aa40c9ba47c59c795f3744242dc8">
    <vt:lpwstr/>
  </property>
  <property fmtid="{D5CDD505-2E9C-101B-9397-08002B2CF9AE}" pid="21" name="l6001d7ba62247e8aa4d8d222ca9f490">
    <vt:lpwstr/>
  </property>
  <property fmtid="{D5CDD505-2E9C-101B-9397-08002B2CF9AE}" pid="22" name="od6f14f1f45b4e8ca99ee1b0fe3b24bd">
    <vt:lpwstr/>
  </property>
  <property fmtid="{D5CDD505-2E9C-101B-9397-08002B2CF9AE}" pid="23" name="d2d91528ce6544f4ae800da16cf32132">
    <vt:lpwstr/>
  </property>
  <property fmtid="{D5CDD505-2E9C-101B-9397-08002B2CF9AE}" pid="24" name="SharedWithUsers">
    <vt:lpwstr>25;#Louise Denoon;#83;#Lyn Thompson</vt:lpwstr>
  </property>
  <property fmtid="{D5CDD505-2E9C-101B-9397-08002B2CF9AE}" pid="25" name="SLQDepartment">
    <vt:lpwstr>6;#Communications|b45bb8df-b93c-4662-8ad7-c5da73d8dce3</vt:lpwstr>
  </property>
</Properties>
</file>