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1" r:id="rId5"/>
    <p:sldMasterId id="2147483648" r:id="rId6"/>
  </p:sldMasterIdLst>
  <p:notesMasterIdLst>
    <p:notesMasterId r:id="rId54"/>
  </p:notesMasterIdLst>
  <p:sldIdLst>
    <p:sldId id="256" r:id="rId7"/>
    <p:sldId id="364" r:id="rId8"/>
    <p:sldId id="363" r:id="rId9"/>
    <p:sldId id="379" r:id="rId10"/>
    <p:sldId id="390" r:id="rId11"/>
    <p:sldId id="413" r:id="rId12"/>
    <p:sldId id="378" r:id="rId13"/>
    <p:sldId id="385" r:id="rId14"/>
    <p:sldId id="344" r:id="rId15"/>
    <p:sldId id="396" r:id="rId16"/>
    <p:sldId id="410" r:id="rId17"/>
    <p:sldId id="340" r:id="rId18"/>
    <p:sldId id="262" r:id="rId19"/>
    <p:sldId id="402" r:id="rId20"/>
    <p:sldId id="411" r:id="rId21"/>
    <p:sldId id="367" r:id="rId22"/>
    <p:sldId id="386" r:id="rId23"/>
    <p:sldId id="387" r:id="rId24"/>
    <p:sldId id="347" r:id="rId25"/>
    <p:sldId id="421" r:id="rId26"/>
    <p:sldId id="422" r:id="rId27"/>
    <p:sldId id="394" r:id="rId28"/>
    <p:sldId id="420" r:id="rId29"/>
    <p:sldId id="403" r:id="rId30"/>
    <p:sldId id="317" r:id="rId31"/>
    <p:sldId id="381" r:id="rId32"/>
    <p:sldId id="416" r:id="rId33"/>
    <p:sldId id="417" r:id="rId34"/>
    <p:sldId id="424" r:id="rId35"/>
    <p:sldId id="399" r:id="rId36"/>
    <p:sldId id="397" r:id="rId37"/>
    <p:sldId id="398" r:id="rId38"/>
    <p:sldId id="400" r:id="rId39"/>
    <p:sldId id="425" r:id="rId40"/>
    <p:sldId id="404" r:id="rId41"/>
    <p:sldId id="388" r:id="rId42"/>
    <p:sldId id="345" r:id="rId43"/>
    <p:sldId id="377" r:id="rId44"/>
    <p:sldId id="423" r:id="rId45"/>
    <p:sldId id="418" r:id="rId46"/>
    <p:sldId id="343" r:id="rId47"/>
    <p:sldId id="383" r:id="rId48"/>
    <p:sldId id="401" r:id="rId49"/>
    <p:sldId id="380" r:id="rId50"/>
    <p:sldId id="384" r:id="rId51"/>
    <p:sldId id="382" r:id="rId52"/>
    <p:sldId id="405" r:id="rId5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i McDonald" initials="VM" lastIdx="1" clrIdx="0">
    <p:extLst>
      <p:ext uri="{19B8F6BF-5375-455C-9EA6-DF929625EA0E}">
        <p15:presenceInfo xmlns:p15="http://schemas.microsoft.com/office/powerpoint/2012/main" userId="S::VMcDonald@slq.qld.gov.au::be3b795f-bd58-42e0-a876-27f8bdee0b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B3838"/>
    <a:srgbClr val="5E602D"/>
    <a:srgbClr val="666F11"/>
    <a:srgbClr val="808000"/>
    <a:srgbClr val="443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4FC357-FD5F-4A18-86A8-84F45315AB6A}" v="95" dt="2023-05-17T05:37:06.946"/>
    <p1510:client id="{AB6EE29D-6518-40B8-870D-55F688D8CCBB}" v="2" dt="2023-05-15T23:41:35.932"/>
    <p1510:client id="{C90F4594-09E7-446C-BE52-EF453DB5572C}" v="2577" dt="2023-05-17T23:30:41.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51" autoAdjust="0"/>
  </p:normalViewPr>
  <p:slideViewPr>
    <p:cSldViewPr snapToGrid="0">
      <p:cViewPr varScale="1">
        <p:scale>
          <a:sx n="84" d="100"/>
          <a:sy n="84" d="100"/>
        </p:scale>
        <p:origin x="7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1.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Walduck" userId="3e45b68b-8b7a-41c5-9daf-d2815ec9a56c" providerId="ADAL" clId="{7225CCDE-E44D-402C-9BA4-ECF94EFA93D1}"/>
    <pc:docChg chg="custSel modSld sldOrd">
      <pc:chgData name="Amy Walduck" userId="3e45b68b-8b7a-41c5-9daf-d2815ec9a56c" providerId="ADAL" clId="{7225CCDE-E44D-402C-9BA4-ECF94EFA93D1}" dt="2023-05-09T04:35:15.285" v="118" actId="1038"/>
      <pc:docMkLst>
        <pc:docMk/>
      </pc:docMkLst>
      <pc:sldChg chg="modNotesTx">
        <pc:chgData name="Amy Walduck" userId="3e45b68b-8b7a-41c5-9daf-d2815ec9a56c" providerId="ADAL" clId="{7225CCDE-E44D-402C-9BA4-ECF94EFA93D1}" dt="2023-05-09T01:35:12.924" v="86" actId="20577"/>
        <pc:sldMkLst>
          <pc:docMk/>
          <pc:sldMk cId="3570892942" sldId="340"/>
        </pc:sldMkLst>
      </pc:sldChg>
      <pc:sldChg chg="modSp mod">
        <pc:chgData name="Amy Walduck" userId="3e45b68b-8b7a-41c5-9daf-d2815ec9a56c" providerId="ADAL" clId="{7225CCDE-E44D-402C-9BA4-ECF94EFA93D1}" dt="2023-05-09T03:42:37.880" v="93" actId="6549"/>
        <pc:sldMkLst>
          <pc:docMk/>
          <pc:sldMk cId="4015158929" sldId="343"/>
        </pc:sldMkLst>
        <pc:spChg chg="mod">
          <ac:chgData name="Amy Walduck" userId="3e45b68b-8b7a-41c5-9daf-d2815ec9a56c" providerId="ADAL" clId="{7225CCDE-E44D-402C-9BA4-ECF94EFA93D1}" dt="2023-05-09T03:42:37.880" v="93" actId="6549"/>
          <ac:spMkLst>
            <pc:docMk/>
            <pc:sldMk cId="4015158929" sldId="343"/>
            <ac:spMk id="2" creationId="{7967CAB0-C82D-4A20-928E-D9FEF32D8C3F}"/>
          </ac:spMkLst>
        </pc:spChg>
      </pc:sldChg>
      <pc:sldChg chg="modSp mod">
        <pc:chgData name="Amy Walduck" userId="3e45b68b-8b7a-41c5-9daf-d2815ec9a56c" providerId="ADAL" clId="{7225CCDE-E44D-402C-9BA4-ECF94EFA93D1}" dt="2023-05-09T01:30:58.532" v="83" actId="14100"/>
        <pc:sldMkLst>
          <pc:docMk/>
          <pc:sldMk cId="2639947139" sldId="344"/>
        </pc:sldMkLst>
        <pc:spChg chg="mod">
          <ac:chgData name="Amy Walduck" userId="3e45b68b-8b7a-41c5-9daf-d2815ec9a56c" providerId="ADAL" clId="{7225CCDE-E44D-402C-9BA4-ECF94EFA93D1}" dt="2023-05-09T01:30:58.532" v="83" actId="14100"/>
          <ac:spMkLst>
            <pc:docMk/>
            <pc:sldMk cId="2639947139" sldId="344"/>
            <ac:spMk id="7" creationId="{5F9E8EC9-784E-C9EC-366C-2D6CA405FAE1}"/>
          </ac:spMkLst>
        </pc:spChg>
      </pc:sldChg>
      <pc:sldChg chg="modSp mod ord modNotesTx">
        <pc:chgData name="Amy Walduck" userId="3e45b68b-8b7a-41c5-9daf-d2815ec9a56c" providerId="ADAL" clId="{7225CCDE-E44D-402C-9BA4-ECF94EFA93D1}" dt="2023-05-09T04:31:31.660" v="114" actId="20577"/>
        <pc:sldMkLst>
          <pc:docMk/>
          <pc:sldMk cId="1919477523" sldId="381"/>
        </pc:sldMkLst>
        <pc:spChg chg="mod">
          <ac:chgData name="Amy Walduck" userId="3e45b68b-8b7a-41c5-9daf-d2815ec9a56c" providerId="ADAL" clId="{7225CCDE-E44D-402C-9BA4-ECF94EFA93D1}" dt="2023-05-09T04:22:09.246" v="104" actId="20577"/>
          <ac:spMkLst>
            <pc:docMk/>
            <pc:sldMk cId="1919477523" sldId="381"/>
            <ac:spMk id="7" creationId="{228ECA4B-B1FB-4BD2-80A0-FF91A5332456}"/>
          </ac:spMkLst>
        </pc:spChg>
      </pc:sldChg>
      <pc:sldChg chg="modSp mod">
        <pc:chgData name="Amy Walduck" userId="3e45b68b-8b7a-41c5-9daf-d2815ec9a56c" providerId="ADAL" clId="{7225CCDE-E44D-402C-9BA4-ECF94EFA93D1}" dt="2023-05-09T04:35:15.285" v="118" actId="1038"/>
        <pc:sldMkLst>
          <pc:docMk/>
          <pc:sldMk cId="2354381604" sldId="382"/>
        </pc:sldMkLst>
        <pc:picChg chg="mod">
          <ac:chgData name="Amy Walduck" userId="3e45b68b-8b7a-41c5-9daf-d2815ec9a56c" providerId="ADAL" clId="{7225CCDE-E44D-402C-9BA4-ECF94EFA93D1}" dt="2023-05-09T04:35:15.285" v="118" actId="1038"/>
          <ac:picMkLst>
            <pc:docMk/>
            <pc:sldMk cId="2354381604" sldId="382"/>
            <ac:picMk id="7" creationId="{D2455D90-0562-15B7-EF80-8800981128A7}"/>
          </ac:picMkLst>
        </pc:picChg>
      </pc:sldChg>
      <pc:sldChg chg="modNotesTx">
        <pc:chgData name="Amy Walduck" userId="3e45b68b-8b7a-41c5-9daf-d2815ec9a56c" providerId="ADAL" clId="{7225CCDE-E44D-402C-9BA4-ECF94EFA93D1}" dt="2023-05-09T03:42:58.888" v="96" actId="6549"/>
        <pc:sldMkLst>
          <pc:docMk/>
          <pc:sldMk cId="3278270894" sldId="383"/>
        </pc:sldMkLst>
      </pc:sldChg>
      <pc:sldChg chg="ord">
        <pc:chgData name="Amy Walduck" userId="3e45b68b-8b7a-41c5-9daf-d2815ec9a56c" providerId="ADAL" clId="{7225CCDE-E44D-402C-9BA4-ECF94EFA93D1}" dt="2023-05-09T01:39:47.704" v="88"/>
        <pc:sldMkLst>
          <pc:docMk/>
          <pc:sldMk cId="3914004147" sldId="386"/>
        </pc:sldMkLst>
      </pc:sldChg>
      <pc:sldChg chg="ord">
        <pc:chgData name="Amy Walduck" userId="3e45b68b-8b7a-41c5-9daf-d2815ec9a56c" providerId="ADAL" clId="{7225CCDE-E44D-402C-9BA4-ECF94EFA93D1}" dt="2023-05-09T01:39:58.793" v="90"/>
        <pc:sldMkLst>
          <pc:docMk/>
          <pc:sldMk cId="3475389641" sldId="387"/>
        </pc:sldMkLst>
      </pc:sldChg>
    </pc:docChg>
  </pc:docChgLst>
  <pc:docChgLst>
    <pc:chgData name="Vicki McDonald" userId="S::vmcdonald@slq.qld.gov.au::be3b795f-bd58-42e0-a876-27f8bdee0b3a" providerId="AD" clId="Web-{5661A9D5-F1F7-4C01-9544-A2A141A37BA2}"/>
    <pc:docChg chg="addSld modSld">
      <pc:chgData name="Vicki McDonald" userId="S::vmcdonald@slq.qld.gov.au::be3b795f-bd58-42e0-a876-27f8bdee0b3a" providerId="AD" clId="Web-{5661A9D5-F1F7-4C01-9544-A2A141A37BA2}" dt="2023-05-13T23:29:31.425" v="55" actId="20577"/>
      <pc:docMkLst>
        <pc:docMk/>
      </pc:docMkLst>
      <pc:sldChg chg="addSp modSp new">
        <pc:chgData name="Vicki McDonald" userId="S::vmcdonald@slq.qld.gov.au::be3b795f-bd58-42e0-a876-27f8bdee0b3a" providerId="AD" clId="Web-{5661A9D5-F1F7-4C01-9544-A2A141A37BA2}" dt="2023-05-13T23:29:31.425" v="55" actId="20577"/>
        <pc:sldMkLst>
          <pc:docMk/>
          <pc:sldMk cId="447532868" sldId="414"/>
        </pc:sldMkLst>
        <pc:spChg chg="add mod">
          <ac:chgData name="Vicki McDonald" userId="S::vmcdonald@slq.qld.gov.au::be3b795f-bd58-42e0-a876-27f8bdee0b3a" providerId="AD" clId="Web-{5661A9D5-F1F7-4C01-9544-A2A141A37BA2}" dt="2023-05-13T23:29:31.425" v="55" actId="20577"/>
          <ac:spMkLst>
            <pc:docMk/>
            <pc:sldMk cId="447532868" sldId="414"/>
            <ac:spMk id="2" creationId="{7A97D969-0B51-ADCA-710A-30ADB33A25C0}"/>
          </ac:spMkLst>
        </pc:spChg>
      </pc:sldChg>
    </pc:docChg>
  </pc:docChgLst>
  <pc:docChgLst>
    <pc:chgData name="Vicki McDonald" userId="be3b795f-bd58-42e0-a876-27f8bdee0b3a" providerId="ADAL" clId="{96D66C79-9C3E-45CD-8C64-109A97EA00BD}"/>
    <pc:docChg chg="custSel addSld delSld modSld sldOrd">
      <pc:chgData name="Vicki McDonald" userId="be3b795f-bd58-42e0-a876-27f8bdee0b3a" providerId="ADAL" clId="{96D66C79-9C3E-45CD-8C64-109A97EA00BD}" dt="2023-05-07T06:58:33.091" v="760" actId="20577"/>
      <pc:docMkLst>
        <pc:docMk/>
      </pc:docMkLst>
      <pc:sldChg chg="ord">
        <pc:chgData name="Vicki McDonald" userId="be3b795f-bd58-42e0-a876-27f8bdee0b3a" providerId="ADAL" clId="{96D66C79-9C3E-45CD-8C64-109A97EA00BD}" dt="2023-05-07T06:01:11.908" v="204"/>
        <pc:sldMkLst>
          <pc:docMk/>
          <pc:sldMk cId="1431499477" sldId="262"/>
        </pc:sldMkLst>
      </pc:sldChg>
      <pc:sldChg chg="modSp mod ord">
        <pc:chgData name="Vicki McDonald" userId="be3b795f-bd58-42e0-a876-27f8bdee0b3a" providerId="ADAL" clId="{96D66C79-9C3E-45CD-8C64-109A97EA00BD}" dt="2023-05-07T06:58:33.091" v="760" actId="20577"/>
        <pc:sldMkLst>
          <pc:docMk/>
          <pc:sldMk cId="2132307395" sldId="317"/>
        </pc:sldMkLst>
        <pc:spChg chg="mod">
          <ac:chgData name="Vicki McDonald" userId="be3b795f-bd58-42e0-a876-27f8bdee0b3a" providerId="ADAL" clId="{96D66C79-9C3E-45CD-8C64-109A97EA00BD}" dt="2023-05-07T06:58:33.091" v="760" actId="20577"/>
          <ac:spMkLst>
            <pc:docMk/>
            <pc:sldMk cId="2132307395" sldId="317"/>
            <ac:spMk id="4" creationId="{6083B825-141A-4C20-961B-3CB711DB85BA}"/>
          </ac:spMkLst>
        </pc:spChg>
      </pc:sldChg>
      <pc:sldChg chg="modSp mod ord">
        <pc:chgData name="Vicki McDonald" userId="be3b795f-bd58-42e0-a876-27f8bdee0b3a" providerId="ADAL" clId="{96D66C79-9C3E-45CD-8C64-109A97EA00BD}" dt="2023-05-07T05:52:12.837" v="144" actId="20577"/>
        <pc:sldMkLst>
          <pc:docMk/>
          <pc:sldMk cId="2639947139" sldId="344"/>
        </pc:sldMkLst>
        <pc:spChg chg="mod">
          <ac:chgData name="Vicki McDonald" userId="be3b795f-bd58-42e0-a876-27f8bdee0b3a" providerId="ADAL" clId="{96D66C79-9C3E-45CD-8C64-109A97EA00BD}" dt="2023-05-07T05:52:01.306" v="143" actId="20577"/>
          <ac:spMkLst>
            <pc:docMk/>
            <pc:sldMk cId="2639947139" sldId="344"/>
            <ac:spMk id="6" creationId="{C0B65BC1-A1BC-4AC9-9D62-ABAFAA05EBAD}"/>
          </ac:spMkLst>
        </pc:spChg>
        <pc:spChg chg="mod">
          <ac:chgData name="Vicki McDonald" userId="be3b795f-bd58-42e0-a876-27f8bdee0b3a" providerId="ADAL" clId="{96D66C79-9C3E-45CD-8C64-109A97EA00BD}" dt="2023-05-07T05:52:12.837" v="144" actId="20577"/>
          <ac:spMkLst>
            <pc:docMk/>
            <pc:sldMk cId="2639947139" sldId="344"/>
            <ac:spMk id="10" creationId="{E5B91F0E-7192-49F3-A493-6C1373B84ED9}"/>
          </ac:spMkLst>
        </pc:spChg>
      </pc:sldChg>
      <pc:sldChg chg="ord">
        <pc:chgData name="Vicki McDonald" userId="be3b795f-bd58-42e0-a876-27f8bdee0b3a" providerId="ADAL" clId="{96D66C79-9C3E-45CD-8C64-109A97EA00BD}" dt="2023-05-07T06:29:51.452" v="536"/>
        <pc:sldMkLst>
          <pc:docMk/>
          <pc:sldMk cId="2174449025" sldId="345"/>
        </pc:sldMkLst>
      </pc:sldChg>
      <pc:sldChg chg="ord">
        <pc:chgData name="Vicki McDonald" userId="be3b795f-bd58-42e0-a876-27f8bdee0b3a" providerId="ADAL" clId="{96D66C79-9C3E-45CD-8C64-109A97EA00BD}" dt="2023-05-07T06:07:58.148" v="319"/>
        <pc:sldMkLst>
          <pc:docMk/>
          <pc:sldMk cId="2814383633" sldId="347"/>
        </pc:sldMkLst>
      </pc:sldChg>
      <pc:sldChg chg="ord">
        <pc:chgData name="Vicki McDonald" userId="be3b795f-bd58-42e0-a876-27f8bdee0b3a" providerId="ADAL" clId="{96D66C79-9C3E-45CD-8C64-109A97EA00BD}" dt="2023-05-07T06:12:54.187" v="403"/>
        <pc:sldMkLst>
          <pc:docMk/>
          <pc:sldMk cId="3338061727" sldId="363"/>
        </pc:sldMkLst>
      </pc:sldChg>
      <pc:sldChg chg="ord">
        <pc:chgData name="Vicki McDonald" userId="be3b795f-bd58-42e0-a876-27f8bdee0b3a" providerId="ADAL" clId="{96D66C79-9C3E-45CD-8C64-109A97EA00BD}" dt="2023-05-07T06:29:08.413" v="532"/>
        <pc:sldMkLst>
          <pc:docMk/>
          <pc:sldMk cId="2590461090" sldId="366"/>
        </pc:sldMkLst>
      </pc:sldChg>
      <pc:sldChg chg="ord">
        <pc:chgData name="Vicki McDonald" userId="be3b795f-bd58-42e0-a876-27f8bdee0b3a" providerId="ADAL" clId="{96D66C79-9C3E-45CD-8C64-109A97EA00BD}" dt="2023-05-07T06:23:33.601" v="421"/>
        <pc:sldMkLst>
          <pc:docMk/>
          <pc:sldMk cId="2814779781" sldId="367"/>
        </pc:sldMkLst>
      </pc:sldChg>
      <pc:sldChg chg="ord">
        <pc:chgData name="Vicki McDonald" userId="be3b795f-bd58-42e0-a876-27f8bdee0b3a" providerId="ADAL" clId="{96D66C79-9C3E-45CD-8C64-109A97EA00BD}" dt="2023-05-07T06:29:41.520" v="534"/>
        <pc:sldMkLst>
          <pc:docMk/>
          <pc:sldMk cId="1379484419" sldId="377"/>
        </pc:sldMkLst>
      </pc:sldChg>
      <pc:sldChg chg="addSp modSp mod ord modNotesTx">
        <pc:chgData name="Vicki McDonald" userId="be3b795f-bd58-42e0-a876-27f8bdee0b3a" providerId="ADAL" clId="{96D66C79-9C3E-45CD-8C64-109A97EA00BD}" dt="2023-05-07T06:25:43.165" v="492" actId="255"/>
        <pc:sldMkLst>
          <pc:docMk/>
          <pc:sldMk cId="3767714031" sldId="378"/>
        </pc:sldMkLst>
        <pc:spChg chg="add mod">
          <ac:chgData name="Vicki McDonald" userId="be3b795f-bd58-42e0-a876-27f8bdee0b3a" providerId="ADAL" clId="{96D66C79-9C3E-45CD-8C64-109A97EA00BD}" dt="2023-05-07T06:25:43.165" v="492" actId="255"/>
          <ac:spMkLst>
            <pc:docMk/>
            <pc:sldMk cId="3767714031" sldId="378"/>
            <ac:spMk id="4" creationId="{B9430434-4A2A-DBA2-2533-7ACFCBC8C2FB}"/>
          </ac:spMkLst>
        </pc:spChg>
      </pc:sldChg>
      <pc:sldChg chg="addSp modSp mod ord">
        <pc:chgData name="Vicki McDonald" userId="be3b795f-bd58-42e0-a876-27f8bdee0b3a" providerId="ADAL" clId="{96D66C79-9C3E-45CD-8C64-109A97EA00BD}" dt="2023-05-07T06:24:59.632" v="485" actId="255"/>
        <pc:sldMkLst>
          <pc:docMk/>
          <pc:sldMk cId="448241491" sldId="379"/>
        </pc:sldMkLst>
        <pc:spChg chg="add mod">
          <ac:chgData name="Vicki McDonald" userId="be3b795f-bd58-42e0-a876-27f8bdee0b3a" providerId="ADAL" clId="{96D66C79-9C3E-45CD-8C64-109A97EA00BD}" dt="2023-05-07T06:24:59.632" v="485" actId="255"/>
          <ac:spMkLst>
            <pc:docMk/>
            <pc:sldMk cId="448241491" sldId="379"/>
            <ac:spMk id="2" creationId="{23E100F9-B25E-18B1-A9C8-1670576713C6}"/>
          </ac:spMkLst>
        </pc:spChg>
      </pc:sldChg>
      <pc:sldChg chg="ord">
        <pc:chgData name="Vicki McDonald" userId="be3b795f-bd58-42e0-a876-27f8bdee0b3a" providerId="ADAL" clId="{96D66C79-9C3E-45CD-8C64-109A97EA00BD}" dt="2023-05-07T06:07:39.345" v="315"/>
        <pc:sldMkLst>
          <pc:docMk/>
          <pc:sldMk cId="354137011" sldId="380"/>
        </pc:sldMkLst>
      </pc:sldChg>
      <pc:sldChg chg="ord">
        <pc:chgData name="Vicki McDonald" userId="be3b795f-bd58-42e0-a876-27f8bdee0b3a" providerId="ADAL" clId="{96D66C79-9C3E-45CD-8C64-109A97EA00BD}" dt="2023-05-07T06:07:21.769" v="313"/>
        <pc:sldMkLst>
          <pc:docMk/>
          <pc:sldMk cId="1919477523" sldId="381"/>
        </pc:sldMkLst>
      </pc:sldChg>
      <pc:sldChg chg="ord">
        <pc:chgData name="Vicki McDonald" userId="be3b795f-bd58-42e0-a876-27f8bdee0b3a" providerId="ADAL" clId="{96D66C79-9C3E-45CD-8C64-109A97EA00BD}" dt="2023-05-07T05:50:21.146" v="61"/>
        <pc:sldMkLst>
          <pc:docMk/>
          <pc:sldMk cId="2366781515" sldId="385"/>
        </pc:sldMkLst>
      </pc:sldChg>
      <pc:sldChg chg="ord">
        <pc:chgData name="Vicki McDonald" userId="be3b795f-bd58-42e0-a876-27f8bdee0b3a" providerId="ADAL" clId="{96D66C79-9C3E-45CD-8C64-109A97EA00BD}" dt="2023-05-07T06:10:16.402" v="369"/>
        <pc:sldMkLst>
          <pc:docMk/>
          <pc:sldMk cId="3914004147" sldId="386"/>
        </pc:sldMkLst>
      </pc:sldChg>
      <pc:sldChg chg="ord">
        <pc:chgData name="Vicki McDonald" userId="be3b795f-bd58-42e0-a876-27f8bdee0b3a" providerId="ADAL" clId="{96D66C79-9C3E-45CD-8C64-109A97EA00BD}" dt="2023-05-07T06:27:02.178" v="512"/>
        <pc:sldMkLst>
          <pc:docMk/>
          <pc:sldMk cId="3475389641" sldId="387"/>
        </pc:sldMkLst>
      </pc:sldChg>
      <pc:sldChg chg="ord">
        <pc:chgData name="Vicki McDonald" userId="be3b795f-bd58-42e0-a876-27f8bdee0b3a" providerId="ADAL" clId="{96D66C79-9C3E-45CD-8C64-109A97EA00BD}" dt="2023-05-07T06:27:50.926" v="522"/>
        <pc:sldMkLst>
          <pc:docMk/>
          <pc:sldMk cId="3936071431" sldId="388"/>
        </pc:sldMkLst>
      </pc:sldChg>
      <pc:sldChg chg="delSp add mod ord modNotesTx">
        <pc:chgData name="Vicki McDonald" userId="be3b795f-bd58-42e0-a876-27f8bdee0b3a" providerId="ADAL" clId="{96D66C79-9C3E-45CD-8C64-109A97EA00BD}" dt="2023-05-07T06:03:20.957" v="296" actId="20577"/>
        <pc:sldMkLst>
          <pc:docMk/>
          <pc:sldMk cId="1367329608" sldId="389"/>
        </pc:sldMkLst>
        <pc:picChg chg="del">
          <ac:chgData name="Vicki McDonald" userId="be3b795f-bd58-42e0-a876-27f8bdee0b3a" providerId="ADAL" clId="{96D66C79-9C3E-45CD-8C64-109A97EA00BD}" dt="2023-05-07T05:51:40.837" v="81" actId="478"/>
          <ac:picMkLst>
            <pc:docMk/>
            <pc:sldMk cId="1367329608" sldId="389"/>
            <ac:picMk id="8" creationId="{D02EF55C-32D8-4D72-9DF2-114FDCBF5770}"/>
          </ac:picMkLst>
        </pc:picChg>
      </pc:sldChg>
      <pc:sldChg chg="addSp modSp new mod modNotesTx">
        <pc:chgData name="Vicki McDonald" userId="be3b795f-bd58-42e0-a876-27f8bdee0b3a" providerId="ADAL" clId="{96D66C79-9C3E-45CD-8C64-109A97EA00BD}" dt="2023-05-07T06:00:41.219" v="202" actId="20577"/>
        <pc:sldMkLst>
          <pc:docMk/>
          <pc:sldMk cId="1449043648" sldId="390"/>
        </pc:sldMkLst>
        <pc:picChg chg="add mod">
          <ac:chgData name="Vicki McDonald" userId="be3b795f-bd58-42e0-a876-27f8bdee0b3a" providerId="ADAL" clId="{96D66C79-9C3E-45CD-8C64-109A97EA00BD}" dt="2023-05-07T05:58:51.907" v="148" actId="962"/>
          <ac:picMkLst>
            <pc:docMk/>
            <pc:sldMk cId="1449043648" sldId="390"/>
            <ac:picMk id="3" creationId="{2EB1A786-B461-17FE-3073-9F9743218045}"/>
          </ac:picMkLst>
        </pc:picChg>
      </pc:sldChg>
      <pc:sldChg chg="addSp modSp new mod">
        <pc:chgData name="Vicki McDonald" userId="be3b795f-bd58-42e0-a876-27f8bdee0b3a" providerId="ADAL" clId="{96D66C79-9C3E-45CD-8C64-109A97EA00BD}" dt="2023-05-07T06:23:44.368" v="434" actId="20577"/>
        <pc:sldMkLst>
          <pc:docMk/>
          <pc:sldMk cId="125502053" sldId="391"/>
        </pc:sldMkLst>
        <pc:spChg chg="add mod">
          <ac:chgData name="Vicki McDonald" userId="be3b795f-bd58-42e0-a876-27f8bdee0b3a" providerId="ADAL" clId="{96D66C79-9C3E-45CD-8C64-109A97EA00BD}" dt="2023-05-07T06:23:44.368" v="434" actId="20577"/>
          <ac:spMkLst>
            <pc:docMk/>
            <pc:sldMk cId="125502053" sldId="391"/>
            <ac:spMk id="3" creationId="{8DB83C66-EB8F-224E-D1C3-73C03A8DF636}"/>
          </ac:spMkLst>
        </pc:spChg>
      </pc:sldChg>
      <pc:sldChg chg="addSp modSp new mod">
        <pc:chgData name="Vicki McDonald" userId="be3b795f-bd58-42e0-a876-27f8bdee0b3a" providerId="ADAL" clId="{96D66C79-9C3E-45CD-8C64-109A97EA00BD}" dt="2023-05-07T06:23:52.492" v="447" actId="20577"/>
        <pc:sldMkLst>
          <pc:docMk/>
          <pc:sldMk cId="3283377427" sldId="392"/>
        </pc:sldMkLst>
        <pc:spChg chg="add mod">
          <ac:chgData name="Vicki McDonald" userId="be3b795f-bd58-42e0-a876-27f8bdee0b3a" providerId="ADAL" clId="{96D66C79-9C3E-45CD-8C64-109A97EA00BD}" dt="2023-05-07T06:23:52.492" v="447" actId="20577"/>
          <ac:spMkLst>
            <pc:docMk/>
            <pc:sldMk cId="3283377427" sldId="392"/>
            <ac:spMk id="3" creationId="{A2768EB7-FC65-EF40-D9BD-9B54CFEF71C4}"/>
          </ac:spMkLst>
        </pc:spChg>
      </pc:sldChg>
      <pc:sldChg chg="addSp modSp new mod">
        <pc:chgData name="Vicki McDonald" userId="be3b795f-bd58-42e0-a876-27f8bdee0b3a" providerId="ADAL" clId="{96D66C79-9C3E-45CD-8C64-109A97EA00BD}" dt="2023-05-07T06:24:02.013" v="461" actId="20577"/>
        <pc:sldMkLst>
          <pc:docMk/>
          <pc:sldMk cId="564262832" sldId="393"/>
        </pc:sldMkLst>
        <pc:spChg chg="add mod">
          <ac:chgData name="Vicki McDonald" userId="be3b795f-bd58-42e0-a876-27f8bdee0b3a" providerId="ADAL" clId="{96D66C79-9C3E-45CD-8C64-109A97EA00BD}" dt="2023-05-07T06:24:02.013" v="461" actId="20577"/>
          <ac:spMkLst>
            <pc:docMk/>
            <pc:sldMk cId="564262832" sldId="393"/>
            <ac:spMk id="3" creationId="{9A061916-89F4-A49A-4356-99B87964F9A5}"/>
          </ac:spMkLst>
        </pc:spChg>
      </pc:sldChg>
      <pc:sldChg chg="addSp modSp new mod">
        <pc:chgData name="Vicki McDonald" userId="be3b795f-bd58-42e0-a876-27f8bdee0b3a" providerId="ADAL" clId="{96D66C79-9C3E-45CD-8C64-109A97EA00BD}" dt="2023-05-07T06:08:17.556" v="341" actId="20577"/>
        <pc:sldMkLst>
          <pc:docMk/>
          <pc:sldMk cId="1954062561" sldId="394"/>
        </pc:sldMkLst>
        <pc:spChg chg="add mod">
          <ac:chgData name="Vicki McDonald" userId="be3b795f-bd58-42e0-a876-27f8bdee0b3a" providerId="ADAL" clId="{96D66C79-9C3E-45CD-8C64-109A97EA00BD}" dt="2023-05-07T06:08:17.556" v="341" actId="20577"/>
          <ac:spMkLst>
            <pc:docMk/>
            <pc:sldMk cId="1954062561" sldId="394"/>
            <ac:spMk id="2" creationId="{EC3B4B7D-99A5-43C6-52FA-5FBD0C7DD3EB}"/>
          </ac:spMkLst>
        </pc:spChg>
      </pc:sldChg>
      <pc:sldChg chg="addSp modSp new del mod">
        <pc:chgData name="Vicki McDonald" userId="be3b795f-bd58-42e0-a876-27f8bdee0b3a" providerId="ADAL" clId="{96D66C79-9C3E-45CD-8C64-109A97EA00BD}" dt="2023-05-07T06:35:53.443" v="545" actId="47"/>
        <pc:sldMkLst>
          <pc:docMk/>
          <pc:sldMk cId="1241575903" sldId="395"/>
        </pc:sldMkLst>
        <pc:spChg chg="add mod">
          <ac:chgData name="Vicki McDonald" userId="be3b795f-bd58-42e0-a876-27f8bdee0b3a" providerId="ADAL" clId="{96D66C79-9C3E-45CD-8C64-109A97EA00BD}" dt="2023-05-07T06:34:48.655" v="539" actId="207"/>
          <ac:spMkLst>
            <pc:docMk/>
            <pc:sldMk cId="1241575903" sldId="395"/>
            <ac:spMk id="3" creationId="{9160A9C3-CC7B-78FF-2467-B08E6843CA13}"/>
          </ac:spMkLst>
        </pc:spChg>
      </pc:sldChg>
      <pc:sldChg chg="addSp modSp new">
        <pc:chgData name="Vicki McDonald" userId="be3b795f-bd58-42e0-a876-27f8bdee0b3a" providerId="ADAL" clId="{96D66C79-9C3E-45CD-8C64-109A97EA00BD}" dt="2023-05-07T06:35:49.229" v="544"/>
        <pc:sldMkLst>
          <pc:docMk/>
          <pc:sldMk cId="3415041169" sldId="396"/>
        </pc:sldMkLst>
        <pc:spChg chg="add mod">
          <ac:chgData name="Vicki McDonald" userId="be3b795f-bd58-42e0-a876-27f8bdee0b3a" providerId="ADAL" clId="{96D66C79-9C3E-45CD-8C64-109A97EA00BD}" dt="2023-05-07T06:35:49.229" v="544"/>
          <ac:spMkLst>
            <pc:docMk/>
            <pc:sldMk cId="3415041169" sldId="396"/>
            <ac:spMk id="2" creationId="{B6F88029-0559-66DE-BE19-830785ACF5F7}"/>
          </ac:spMkLst>
        </pc:spChg>
        <pc:spChg chg="add mod">
          <ac:chgData name="Vicki McDonald" userId="be3b795f-bd58-42e0-a876-27f8bdee0b3a" providerId="ADAL" clId="{96D66C79-9C3E-45CD-8C64-109A97EA00BD}" dt="2023-05-07T06:35:49.229" v="544"/>
          <ac:spMkLst>
            <pc:docMk/>
            <pc:sldMk cId="3415041169" sldId="396"/>
            <ac:spMk id="3" creationId="{4881A7FB-A15C-0CFC-93F1-6F043FE11FBC}"/>
          </ac:spMkLst>
        </pc:spChg>
      </pc:sldChg>
      <pc:sldChg chg="addSp new del mod">
        <pc:chgData name="Vicki McDonald" userId="be3b795f-bd58-42e0-a876-27f8bdee0b3a" providerId="ADAL" clId="{96D66C79-9C3E-45CD-8C64-109A97EA00BD}" dt="2023-05-07T06:35:14.441" v="542" actId="47"/>
        <pc:sldMkLst>
          <pc:docMk/>
          <pc:sldMk cId="3592348232" sldId="396"/>
        </pc:sldMkLst>
        <pc:spChg chg="add">
          <ac:chgData name="Vicki McDonald" userId="be3b795f-bd58-42e0-a876-27f8bdee0b3a" providerId="ADAL" clId="{96D66C79-9C3E-45CD-8C64-109A97EA00BD}" dt="2023-05-07T06:35:10.082" v="541" actId="22"/>
          <ac:spMkLst>
            <pc:docMk/>
            <pc:sldMk cId="3592348232" sldId="396"/>
            <ac:spMk id="3" creationId="{6015E740-674F-6F17-E55C-A4C4273B02FB}"/>
          </ac:spMkLst>
        </pc:spChg>
      </pc:sldChg>
      <pc:sldChg chg="addSp modSp new">
        <pc:chgData name="Vicki McDonald" userId="be3b795f-bd58-42e0-a876-27f8bdee0b3a" providerId="ADAL" clId="{96D66C79-9C3E-45CD-8C64-109A97EA00BD}" dt="2023-05-07T06:56:18.231" v="550"/>
        <pc:sldMkLst>
          <pc:docMk/>
          <pc:sldMk cId="667080531" sldId="397"/>
        </pc:sldMkLst>
        <pc:spChg chg="add mod">
          <ac:chgData name="Vicki McDonald" userId="be3b795f-bd58-42e0-a876-27f8bdee0b3a" providerId="ADAL" clId="{96D66C79-9C3E-45CD-8C64-109A97EA00BD}" dt="2023-05-07T06:56:18.231" v="550"/>
          <ac:spMkLst>
            <pc:docMk/>
            <pc:sldMk cId="667080531" sldId="397"/>
            <ac:spMk id="2" creationId="{E2593C0B-80A8-F027-4C37-9AA99A470C33}"/>
          </ac:spMkLst>
        </pc:spChg>
        <pc:spChg chg="add mod">
          <ac:chgData name="Vicki McDonald" userId="be3b795f-bd58-42e0-a876-27f8bdee0b3a" providerId="ADAL" clId="{96D66C79-9C3E-45CD-8C64-109A97EA00BD}" dt="2023-05-07T06:56:18.231" v="550"/>
          <ac:spMkLst>
            <pc:docMk/>
            <pc:sldMk cId="667080531" sldId="397"/>
            <ac:spMk id="4" creationId="{3D4EC301-28AF-60A2-3F4D-BDFA0705963D}"/>
          </ac:spMkLst>
        </pc:spChg>
        <pc:picChg chg="add mod">
          <ac:chgData name="Vicki McDonald" userId="be3b795f-bd58-42e0-a876-27f8bdee0b3a" providerId="ADAL" clId="{96D66C79-9C3E-45CD-8C64-109A97EA00BD}" dt="2023-05-07T06:56:18.231" v="550"/>
          <ac:picMkLst>
            <pc:docMk/>
            <pc:sldMk cId="667080531" sldId="397"/>
            <ac:picMk id="3" creationId="{E0C6347C-A4C2-B80A-5B9A-8F966A0BA2FF}"/>
          </ac:picMkLst>
        </pc:picChg>
      </pc:sldChg>
      <pc:sldChg chg="addSp modSp new modAnim">
        <pc:chgData name="Vicki McDonald" userId="be3b795f-bd58-42e0-a876-27f8bdee0b3a" providerId="ADAL" clId="{96D66C79-9C3E-45CD-8C64-109A97EA00BD}" dt="2023-05-07T06:56:41.772" v="553"/>
        <pc:sldMkLst>
          <pc:docMk/>
          <pc:sldMk cId="2337512680" sldId="398"/>
        </pc:sldMkLst>
        <pc:spChg chg="add mod">
          <ac:chgData name="Vicki McDonald" userId="be3b795f-bd58-42e0-a876-27f8bdee0b3a" providerId="ADAL" clId="{96D66C79-9C3E-45CD-8C64-109A97EA00BD}" dt="2023-05-07T06:56:41.772" v="553"/>
          <ac:spMkLst>
            <pc:docMk/>
            <pc:sldMk cId="2337512680" sldId="398"/>
            <ac:spMk id="11" creationId="{ED947887-A82D-82C8-78D4-6BB621EBCE4C}"/>
          </ac:spMkLst>
        </pc:spChg>
        <pc:spChg chg="add mod">
          <ac:chgData name="Vicki McDonald" userId="be3b795f-bd58-42e0-a876-27f8bdee0b3a" providerId="ADAL" clId="{96D66C79-9C3E-45CD-8C64-109A97EA00BD}" dt="2023-05-07T06:56:41.772" v="553"/>
          <ac:spMkLst>
            <pc:docMk/>
            <pc:sldMk cId="2337512680" sldId="398"/>
            <ac:spMk id="13" creationId="{1CA6DDB3-4DF4-E765-2BD7-B3CE981090F8}"/>
          </ac:spMkLst>
        </pc:spChg>
        <pc:picChg chg="add mod">
          <ac:chgData name="Vicki McDonald" userId="be3b795f-bd58-42e0-a876-27f8bdee0b3a" providerId="ADAL" clId="{96D66C79-9C3E-45CD-8C64-109A97EA00BD}" dt="2023-05-07T06:56:41.772" v="553"/>
          <ac:picMkLst>
            <pc:docMk/>
            <pc:sldMk cId="2337512680" sldId="398"/>
            <ac:picMk id="2" creationId="{2E09B2DA-3065-58E3-7AFC-8EFD1E96FFA5}"/>
          </ac:picMkLst>
        </pc:picChg>
        <pc:picChg chg="add mod">
          <ac:chgData name="Vicki McDonald" userId="be3b795f-bd58-42e0-a876-27f8bdee0b3a" providerId="ADAL" clId="{96D66C79-9C3E-45CD-8C64-109A97EA00BD}" dt="2023-05-07T06:56:41.772" v="553"/>
          <ac:picMkLst>
            <pc:docMk/>
            <pc:sldMk cId="2337512680" sldId="398"/>
            <ac:picMk id="3" creationId="{2C1DAF23-6E39-A2B1-929B-75D269B6A1F6}"/>
          </ac:picMkLst>
        </pc:picChg>
        <pc:picChg chg="add mod">
          <ac:chgData name="Vicki McDonald" userId="be3b795f-bd58-42e0-a876-27f8bdee0b3a" providerId="ADAL" clId="{96D66C79-9C3E-45CD-8C64-109A97EA00BD}" dt="2023-05-07T06:56:41.772" v="553"/>
          <ac:picMkLst>
            <pc:docMk/>
            <pc:sldMk cId="2337512680" sldId="398"/>
            <ac:picMk id="4" creationId="{1ED7135A-EBAB-2D8F-6C7B-2E25EFADB3F0}"/>
          </ac:picMkLst>
        </pc:picChg>
        <pc:picChg chg="add mod">
          <ac:chgData name="Vicki McDonald" userId="be3b795f-bd58-42e0-a876-27f8bdee0b3a" providerId="ADAL" clId="{96D66C79-9C3E-45CD-8C64-109A97EA00BD}" dt="2023-05-07T06:56:41.772" v="553"/>
          <ac:picMkLst>
            <pc:docMk/>
            <pc:sldMk cId="2337512680" sldId="398"/>
            <ac:picMk id="5" creationId="{BC7B1F69-0602-0DBE-A402-3CFE801EE359}"/>
          </ac:picMkLst>
        </pc:picChg>
        <pc:picChg chg="add mod">
          <ac:chgData name="Vicki McDonald" userId="be3b795f-bd58-42e0-a876-27f8bdee0b3a" providerId="ADAL" clId="{96D66C79-9C3E-45CD-8C64-109A97EA00BD}" dt="2023-05-07T06:56:41.772" v="553"/>
          <ac:picMkLst>
            <pc:docMk/>
            <pc:sldMk cId="2337512680" sldId="398"/>
            <ac:picMk id="6" creationId="{1B54A5EE-58D1-3176-3204-00B39613CFA9}"/>
          </ac:picMkLst>
        </pc:picChg>
        <pc:picChg chg="add mod">
          <ac:chgData name="Vicki McDonald" userId="be3b795f-bd58-42e0-a876-27f8bdee0b3a" providerId="ADAL" clId="{96D66C79-9C3E-45CD-8C64-109A97EA00BD}" dt="2023-05-07T06:56:41.772" v="553"/>
          <ac:picMkLst>
            <pc:docMk/>
            <pc:sldMk cId="2337512680" sldId="398"/>
            <ac:picMk id="7" creationId="{C4C645D5-87AD-4D60-9382-1876A2431CDA}"/>
          </ac:picMkLst>
        </pc:picChg>
        <pc:picChg chg="add mod">
          <ac:chgData name="Vicki McDonald" userId="be3b795f-bd58-42e0-a876-27f8bdee0b3a" providerId="ADAL" clId="{96D66C79-9C3E-45CD-8C64-109A97EA00BD}" dt="2023-05-07T06:56:41.772" v="553"/>
          <ac:picMkLst>
            <pc:docMk/>
            <pc:sldMk cId="2337512680" sldId="398"/>
            <ac:picMk id="8" creationId="{B275A509-354A-EBA3-9ABE-6C197144B7DF}"/>
          </ac:picMkLst>
        </pc:picChg>
        <pc:picChg chg="add mod">
          <ac:chgData name="Vicki McDonald" userId="be3b795f-bd58-42e0-a876-27f8bdee0b3a" providerId="ADAL" clId="{96D66C79-9C3E-45CD-8C64-109A97EA00BD}" dt="2023-05-07T06:56:41.772" v="553"/>
          <ac:picMkLst>
            <pc:docMk/>
            <pc:sldMk cId="2337512680" sldId="398"/>
            <ac:picMk id="9" creationId="{934A2F25-96FF-2027-6B21-9F05D65551F9}"/>
          </ac:picMkLst>
        </pc:picChg>
        <pc:picChg chg="add mod">
          <ac:chgData name="Vicki McDonald" userId="be3b795f-bd58-42e0-a876-27f8bdee0b3a" providerId="ADAL" clId="{96D66C79-9C3E-45CD-8C64-109A97EA00BD}" dt="2023-05-07T06:56:41.772" v="553"/>
          <ac:picMkLst>
            <pc:docMk/>
            <pc:sldMk cId="2337512680" sldId="398"/>
            <ac:picMk id="10" creationId="{B053B9F5-A205-499F-37EA-245150A14005}"/>
          </ac:picMkLst>
        </pc:picChg>
        <pc:picChg chg="add mod">
          <ac:chgData name="Vicki McDonald" userId="be3b795f-bd58-42e0-a876-27f8bdee0b3a" providerId="ADAL" clId="{96D66C79-9C3E-45CD-8C64-109A97EA00BD}" dt="2023-05-07T06:56:41.772" v="553"/>
          <ac:picMkLst>
            <pc:docMk/>
            <pc:sldMk cId="2337512680" sldId="398"/>
            <ac:picMk id="12" creationId="{081CE183-0529-4A46-2CFA-954CB6D06714}"/>
          </ac:picMkLst>
        </pc:picChg>
      </pc:sldChg>
      <pc:sldChg chg="addSp modSp new ord">
        <pc:chgData name="Vicki McDonald" userId="be3b795f-bd58-42e0-a876-27f8bdee0b3a" providerId="ADAL" clId="{96D66C79-9C3E-45CD-8C64-109A97EA00BD}" dt="2023-05-07T06:56:24.358" v="552"/>
        <pc:sldMkLst>
          <pc:docMk/>
          <pc:sldMk cId="2726592170" sldId="399"/>
        </pc:sldMkLst>
        <pc:spChg chg="add mod">
          <ac:chgData name="Vicki McDonald" userId="be3b795f-bd58-42e0-a876-27f8bdee0b3a" providerId="ADAL" clId="{96D66C79-9C3E-45CD-8C64-109A97EA00BD}" dt="2023-05-07T06:55:59.214" v="549"/>
          <ac:spMkLst>
            <pc:docMk/>
            <pc:sldMk cId="2726592170" sldId="399"/>
            <ac:spMk id="2" creationId="{A72B8A23-7622-6B4C-E126-E67FFD151D0D}"/>
          </ac:spMkLst>
        </pc:spChg>
        <pc:spChg chg="add mod">
          <ac:chgData name="Vicki McDonald" userId="be3b795f-bd58-42e0-a876-27f8bdee0b3a" providerId="ADAL" clId="{96D66C79-9C3E-45CD-8C64-109A97EA00BD}" dt="2023-05-07T06:55:59.214" v="549"/>
          <ac:spMkLst>
            <pc:docMk/>
            <pc:sldMk cId="2726592170" sldId="399"/>
            <ac:spMk id="3" creationId="{F633A4A1-AAFE-67E4-31C3-D27684B23553}"/>
          </ac:spMkLst>
        </pc:spChg>
      </pc:sldChg>
      <pc:sldChg chg="addSp modSp new">
        <pc:chgData name="Vicki McDonald" userId="be3b795f-bd58-42e0-a876-27f8bdee0b3a" providerId="ADAL" clId="{96D66C79-9C3E-45CD-8C64-109A97EA00BD}" dt="2023-05-07T06:57:13.985" v="555"/>
        <pc:sldMkLst>
          <pc:docMk/>
          <pc:sldMk cId="1711737591" sldId="400"/>
        </pc:sldMkLst>
        <pc:spChg chg="add mod">
          <ac:chgData name="Vicki McDonald" userId="be3b795f-bd58-42e0-a876-27f8bdee0b3a" providerId="ADAL" clId="{96D66C79-9C3E-45CD-8C64-109A97EA00BD}" dt="2023-05-07T06:57:13.985" v="555"/>
          <ac:spMkLst>
            <pc:docMk/>
            <pc:sldMk cId="1711737591" sldId="400"/>
            <ac:spMk id="2" creationId="{229708DF-6558-8D7E-482D-D9299EEFBE09}"/>
          </ac:spMkLst>
        </pc:spChg>
        <pc:spChg chg="add mod">
          <ac:chgData name="Vicki McDonald" userId="be3b795f-bd58-42e0-a876-27f8bdee0b3a" providerId="ADAL" clId="{96D66C79-9C3E-45CD-8C64-109A97EA00BD}" dt="2023-05-07T06:57:13.985" v="555"/>
          <ac:spMkLst>
            <pc:docMk/>
            <pc:sldMk cId="1711737591" sldId="400"/>
            <ac:spMk id="3" creationId="{9D9F7496-DCD9-B3B8-169E-40BC8C6D8AA4}"/>
          </ac:spMkLst>
        </pc:spChg>
      </pc:sldChg>
    </pc:docChg>
  </pc:docChgLst>
  <pc:docChgLst>
    <pc:chgData name="Vicki McDonald" userId="S::vmcdonald@slq.qld.gov.au::be3b795f-bd58-42e0-a876-27f8bdee0b3a" providerId="AD" clId="Web-{9CCE72E9-2CF6-D11D-0D1C-E244B9868F86}"/>
    <pc:docChg chg="modSld">
      <pc:chgData name="Vicki McDonald" userId="S::vmcdonald@slq.qld.gov.au::be3b795f-bd58-42e0-a876-27f8bdee0b3a" providerId="AD" clId="Web-{9CCE72E9-2CF6-D11D-0D1C-E244B9868F86}" dt="2023-05-16T07:22:04.705" v="0" actId="1076"/>
      <pc:docMkLst>
        <pc:docMk/>
      </pc:docMkLst>
      <pc:sldChg chg="modSp">
        <pc:chgData name="Vicki McDonald" userId="S::vmcdonald@slq.qld.gov.au::be3b795f-bd58-42e0-a876-27f8bdee0b3a" providerId="AD" clId="Web-{9CCE72E9-2CF6-D11D-0D1C-E244B9868F86}" dt="2023-05-16T07:22:04.705" v="0" actId="1076"/>
        <pc:sldMkLst>
          <pc:docMk/>
          <pc:sldMk cId="4127103120" sldId="424"/>
        </pc:sldMkLst>
        <pc:picChg chg="mod">
          <ac:chgData name="Vicki McDonald" userId="S::vmcdonald@slq.qld.gov.au::be3b795f-bd58-42e0-a876-27f8bdee0b3a" providerId="AD" clId="Web-{9CCE72E9-2CF6-D11D-0D1C-E244B9868F86}" dt="2023-05-16T07:22:04.705" v="0" actId="1076"/>
          <ac:picMkLst>
            <pc:docMk/>
            <pc:sldMk cId="4127103120" sldId="424"/>
            <ac:picMk id="2" creationId="{C248A6B9-9F36-A5E6-D926-5101122C8884}"/>
          </ac:picMkLst>
        </pc:picChg>
      </pc:sldChg>
    </pc:docChg>
  </pc:docChgLst>
  <pc:docChgLst>
    <pc:chgData name="Amy" userId="3e45b68b-8b7a-41c5-9daf-d2815ec9a56c" providerId="ADAL" clId="{C90F4594-09E7-446C-BE52-EF453DB5572C}"/>
    <pc:docChg chg="undo redo custSel addSld modSld sldOrd">
      <pc:chgData name="Amy" userId="3e45b68b-8b7a-41c5-9daf-d2815ec9a56c" providerId="ADAL" clId="{C90F4594-09E7-446C-BE52-EF453DB5572C}" dt="2023-05-17T23:30:41.976" v="302" actId="14100"/>
      <pc:docMkLst>
        <pc:docMk/>
      </pc:docMkLst>
      <pc:sldChg chg="addSp delSp modSp mod">
        <pc:chgData name="Amy" userId="3e45b68b-8b7a-41c5-9daf-d2815ec9a56c" providerId="ADAL" clId="{C90F4594-09E7-446C-BE52-EF453DB5572C}" dt="2023-05-17T23:30:41.976" v="302" actId="14100"/>
        <pc:sldMkLst>
          <pc:docMk/>
          <pc:sldMk cId="3570892942" sldId="340"/>
        </pc:sldMkLst>
        <pc:picChg chg="add mod modCrop">
          <ac:chgData name="Amy" userId="3e45b68b-8b7a-41c5-9daf-d2815ec9a56c" providerId="ADAL" clId="{C90F4594-09E7-446C-BE52-EF453DB5572C}" dt="2023-05-17T23:30:41.976" v="302" actId="14100"/>
          <ac:picMkLst>
            <pc:docMk/>
            <pc:sldMk cId="3570892942" sldId="340"/>
            <ac:picMk id="5" creationId="{546C88BC-C6FE-283C-4469-18FE52FEE3DC}"/>
          </ac:picMkLst>
        </pc:picChg>
        <pc:picChg chg="del">
          <ac:chgData name="Amy" userId="3e45b68b-8b7a-41c5-9daf-d2815ec9a56c" providerId="ADAL" clId="{C90F4594-09E7-446C-BE52-EF453DB5572C}" dt="2023-05-17T23:29:51.297" v="294" actId="478"/>
          <ac:picMkLst>
            <pc:docMk/>
            <pc:sldMk cId="3570892942" sldId="340"/>
            <ac:picMk id="8" creationId="{C1833526-9EBE-FD23-8A7C-1757FB3C2A4D}"/>
          </ac:picMkLst>
        </pc:picChg>
      </pc:sldChg>
      <pc:sldChg chg="addSp modSp mod">
        <pc:chgData name="Amy" userId="3e45b68b-8b7a-41c5-9daf-d2815ec9a56c" providerId="ADAL" clId="{C90F4594-09E7-446C-BE52-EF453DB5572C}" dt="2023-05-15T13:14:08.353" v="133" actId="20577"/>
        <pc:sldMkLst>
          <pc:docMk/>
          <pc:sldMk cId="4015158929" sldId="343"/>
        </pc:sldMkLst>
        <pc:spChg chg="mod">
          <ac:chgData name="Amy" userId="3e45b68b-8b7a-41c5-9daf-d2815ec9a56c" providerId="ADAL" clId="{C90F4594-09E7-446C-BE52-EF453DB5572C}" dt="2023-05-15T13:13:13.515" v="122" actId="1076"/>
          <ac:spMkLst>
            <pc:docMk/>
            <pc:sldMk cId="4015158929" sldId="343"/>
            <ac:spMk id="3" creationId="{A8BF9284-4505-46CA-A96D-E856C614B86C}"/>
          </ac:spMkLst>
        </pc:spChg>
        <pc:spChg chg="add mod">
          <ac:chgData name="Amy" userId="3e45b68b-8b7a-41c5-9daf-d2815ec9a56c" providerId="ADAL" clId="{C90F4594-09E7-446C-BE52-EF453DB5572C}" dt="2023-05-15T13:14:08.353" v="133" actId="20577"/>
          <ac:spMkLst>
            <pc:docMk/>
            <pc:sldMk cId="4015158929" sldId="343"/>
            <ac:spMk id="5" creationId="{54D3DFCC-622B-0177-C369-75E79BC676F7}"/>
          </ac:spMkLst>
        </pc:spChg>
      </pc:sldChg>
      <pc:sldChg chg="modSp mod">
        <pc:chgData name="Amy" userId="3e45b68b-8b7a-41c5-9daf-d2815ec9a56c" providerId="ADAL" clId="{C90F4594-09E7-446C-BE52-EF453DB5572C}" dt="2023-05-15T13:15:51.488" v="148" actId="1037"/>
        <pc:sldMkLst>
          <pc:docMk/>
          <pc:sldMk cId="862139506" sldId="401"/>
        </pc:sldMkLst>
        <pc:spChg chg="mod">
          <ac:chgData name="Amy" userId="3e45b68b-8b7a-41c5-9daf-d2815ec9a56c" providerId="ADAL" clId="{C90F4594-09E7-446C-BE52-EF453DB5572C}" dt="2023-05-15T13:15:51.488" v="148" actId="1037"/>
          <ac:spMkLst>
            <pc:docMk/>
            <pc:sldMk cId="862139506" sldId="401"/>
            <ac:spMk id="4" creationId="{D30F2054-5EFD-4243-17F5-2473B4DD6FBD}"/>
          </ac:spMkLst>
        </pc:spChg>
      </pc:sldChg>
      <pc:sldChg chg="modSp mod">
        <pc:chgData name="Amy" userId="3e45b68b-8b7a-41c5-9daf-d2815ec9a56c" providerId="ADAL" clId="{C90F4594-09E7-446C-BE52-EF453DB5572C}" dt="2023-05-15T13:18:09.951" v="149" actId="1038"/>
        <pc:sldMkLst>
          <pc:docMk/>
          <pc:sldMk cId="4113481044" sldId="411"/>
        </pc:sldMkLst>
        <pc:picChg chg="mod">
          <ac:chgData name="Amy" userId="3e45b68b-8b7a-41c5-9daf-d2815ec9a56c" providerId="ADAL" clId="{C90F4594-09E7-446C-BE52-EF453DB5572C}" dt="2023-05-15T13:18:09.951" v="149" actId="1038"/>
          <ac:picMkLst>
            <pc:docMk/>
            <pc:sldMk cId="4113481044" sldId="411"/>
            <ac:picMk id="2" creationId="{C1A2186F-6BEC-7FE6-3FED-1CF8D3EC3E5A}"/>
          </ac:picMkLst>
        </pc:picChg>
      </pc:sldChg>
      <pc:sldChg chg="modSp add mod ord">
        <pc:chgData name="Amy" userId="3e45b68b-8b7a-41c5-9daf-d2815ec9a56c" providerId="ADAL" clId="{C90F4594-09E7-446C-BE52-EF453DB5572C}" dt="2023-05-15T13:24:35.537" v="293" actId="1036"/>
        <pc:sldMkLst>
          <pc:docMk/>
          <pc:sldMk cId="1329009121" sldId="423"/>
        </pc:sldMkLst>
        <pc:spChg chg="mod">
          <ac:chgData name="Amy" userId="3e45b68b-8b7a-41c5-9daf-d2815ec9a56c" providerId="ADAL" clId="{C90F4594-09E7-446C-BE52-EF453DB5572C}" dt="2023-05-15T13:24:32.157" v="289" actId="1036"/>
          <ac:spMkLst>
            <pc:docMk/>
            <pc:sldMk cId="1329009121" sldId="423"/>
            <ac:spMk id="3" creationId="{C974F239-E079-4515-0726-3ED7D9CB4C30}"/>
          </ac:spMkLst>
        </pc:spChg>
        <pc:spChg chg="mod">
          <ac:chgData name="Amy" userId="3e45b68b-8b7a-41c5-9daf-d2815ec9a56c" providerId="ADAL" clId="{C90F4594-09E7-446C-BE52-EF453DB5572C}" dt="2023-05-15T13:24:35.537" v="293" actId="1036"/>
          <ac:spMkLst>
            <pc:docMk/>
            <pc:sldMk cId="1329009121" sldId="423"/>
            <ac:spMk id="4" creationId="{F217A2C7-30CA-091B-4EE8-C41324AA0A2E}"/>
          </ac:spMkLst>
        </pc:spChg>
      </pc:sldChg>
    </pc:docChg>
  </pc:docChgLst>
  <pc:docChgLst>
    <pc:chgData name="Vicki McDonald" userId="S::vmcdonald@slq.qld.gov.au::be3b795f-bd58-42e0-a876-27f8bdee0b3a" providerId="AD" clId="Web-{5B5083E6-5063-46F0-9C8B-CBEEEB19F754}"/>
    <pc:docChg chg="modSld">
      <pc:chgData name="Vicki McDonald" userId="S::vmcdonald@slq.qld.gov.au::be3b795f-bd58-42e0-a876-27f8bdee0b3a" providerId="AD" clId="Web-{5B5083E6-5063-46F0-9C8B-CBEEEB19F754}" dt="2023-05-12T02:27:17.507" v="13" actId="14100"/>
      <pc:docMkLst>
        <pc:docMk/>
      </pc:docMkLst>
      <pc:sldChg chg="modSp">
        <pc:chgData name="Vicki McDonald" userId="S::vmcdonald@slq.qld.gov.au::be3b795f-bd58-42e0-a876-27f8bdee0b3a" providerId="AD" clId="Web-{5B5083E6-5063-46F0-9C8B-CBEEEB19F754}" dt="2023-05-12T02:27:17.507" v="13" actId="14100"/>
        <pc:sldMkLst>
          <pc:docMk/>
          <pc:sldMk cId="3010860175" sldId="410"/>
        </pc:sldMkLst>
        <pc:spChg chg="mod">
          <ac:chgData name="Vicki McDonald" userId="S::vmcdonald@slq.qld.gov.au::be3b795f-bd58-42e0-a876-27f8bdee0b3a" providerId="AD" clId="Web-{5B5083E6-5063-46F0-9C8B-CBEEEB19F754}" dt="2023-05-12T02:27:17.507" v="13" actId="14100"/>
          <ac:spMkLst>
            <pc:docMk/>
            <pc:sldMk cId="3010860175" sldId="410"/>
            <ac:spMk id="2" creationId="{6CA0C3EE-92B7-49B9-9086-2578177211A6}"/>
          </ac:spMkLst>
        </pc:spChg>
      </pc:sldChg>
    </pc:docChg>
  </pc:docChgLst>
  <pc:docChgLst>
    <pc:chgData name="Amy Walduck" userId="3e45b68b-8b7a-41c5-9daf-d2815ec9a56c" providerId="ADAL" clId="{57BEF1CD-AE73-4DD2-BFC4-7296592F7FD9}"/>
    <pc:docChg chg="undo custSel addSld delSld modSld sldOrd">
      <pc:chgData name="Amy Walduck" userId="3e45b68b-8b7a-41c5-9daf-d2815ec9a56c" providerId="ADAL" clId="{57BEF1CD-AE73-4DD2-BFC4-7296592F7FD9}" dt="2023-05-08T02:48:20.883" v="830"/>
      <pc:docMkLst>
        <pc:docMk/>
      </pc:docMkLst>
      <pc:sldChg chg="ord">
        <pc:chgData name="Amy Walduck" userId="3e45b68b-8b7a-41c5-9daf-d2815ec9a56c" providerId="ADAL" clId="{57BEF1CD-AE73-4DD2-BFC4-7296592F7FD9}" dt="2023-05-08T01:15:39.500" v="700"/>
        <pc:sldMkLst>
          <pc:docMk/>
          <pc:sldMk cId="4040202928" sldId="260"/>
        </pc:sldMkLst>
      </pc:sldChg>
      <pc:sldChg chg="modSp mod">
        <pc:chgData name="Amy Walduck" userId="3e45b68b-8b7a-41c5-9daf-d2815ec9a56c" providerId="ADAL" clId="{57BEF1CD-AE73-4DD2-BFC4-7296592F7FD9}" dt="2023-05-08T01:51:07.385" v="754" actId="404"/>
        <pc:sldMkLst>
          <pc:docMk/>
          <pc:sldMk cId="1431499477" sldId="262"/>
        </pc:sldMkLst>
        <pc:spChg chg="mod">
          <ac:chgData name="Amy Walduck" userId="3e45b68b-8b7a-41c5-9daf-d2815ec9a56c" providerId="ADAL" clId="{57BEF1CD-AE73-4DD2-BFC4-7296592F7FD9}" dt="2023-05-08T01:51:07.385" v="754" actId="404"/>
          <ac:spMkLst>
            <pc:docMk/>
            <pc:sldMk cId="1431499477" sldId="262"/>
            <ac:spMk id="3" creationId="{A6641600-92D7-4BD1-8A5E-419353086744}"/>
          </ac:spMkLst>
        </pc:spChg>
        <pc:picChg chg="mod">
          <ac:chgData name="Amy Walduck" userId="3e45b68b-8b7a-41c5-9daf-d2815ec9a56c" providerId="ADAL" clId="{57BEF1CD-AE73-4DD2-BFC4-7296592F7FD9}" dt="2023-05-08T01:01:21.944" v="679" actId="1076"/>
          <ac:picMkLst>
            <pc:docMk/>
            <pc:sldMk cId="1431499477" sldId="262"/>
            <ac:picMk id="5" creationId="{80521189-1E8B-A43C-3D3B-8581FA618147}"/>
          </ac:picMkLst>
        </pc:picChg>
      </pc:sldChg>
      <pc:sldChg chg="modSp mod">
        <pc:chgData name="Amy Walduck" userId="3e45b68b-8b7a-41c5-9daf-d2815ec9a56c" providerId="ADAL" clId="{57BEF1CD-AE73-4DD2-BFC4-7296592F7FD9}" dt="2023-05-08T00:19:56.908" v="163" actId="6549"/>
        <pc:sldMkLst>
          <pc:docMk/>
          <pc:sldMk cId="2132307395" sldId="317"/>
        </pc:sldMkLst>
        <pc:spChg chg="mod">
          <ac:chgData name="Amy Walduck" userId="3e45b68b-8b7a-41c5-9daf-d2815ec9a56c" providerId="ADAL" clId="{57BEF1CD-AE73-4DD2-BFC4-7296592F7FD9}" dt="2023-05-08T00:19:56.908" v="163" actId="6549"/>
          <ac:spMkLst>
            <pc:docMk/>
            <pc:sldMk cId="2132307395" sldId="317"/>
            <ac:spMk id="4" creationId="{6083B825-141A-4C20-961B-3CB711DB85BA}"/>
          </ac:spMkLst>
        </pc:spChg>
      </pc:sldChg>
      <pc:sldChg chg="addSp delSp modSp mod ord">
        <pc:chgData name="Amy Walduck" userId="3e45b68b-8b7a-41c5-9daf-d2815ec9a56c" providerId="ADAL" clId="{57BEF1CD-AE73-4DD2-BFC4-7296592F7FD9}" dt="2023-05-08T01:01:37.041" v="681" actId="732"/>
        <pc:sldMkLst>
          <pc:docMk/>
          <pc:sldMk cId="3570892942" sldId="340"/>
        </pc:sldMkLst>
        <pc:spChg chg="mod">
          <ac:chgData name="Amy Walduck" userId="3e45b68b-8b7a-41c5-9daf-d2815ec9a56c" providerId="ADAL" clId="{57BEF1CD-AE73-4DD2-BFC4-7296592F7FD9}" dt="2023-05-08T00:14:25.820" v="133"/>
          <ac:spMkLst>
            <pc:docMk/>
            <pc:sldMk cId="3570892942" sldId="340"/>
            <ac:spMk id="2" creationId="{DFEF09A9-B740-A2D7-2AB7-ADE27AEC3D7A}"/>
          </ac:spMkLst>
        </pc:spChg>
        <pc:spChg chg="mod">
          <ac:chgData name="Amy Walduck" userId="3e45b68b-8b7a-41c5-9daf-d2815ec9a56c" providerId="ADAL" clId="{57BEF1CD-AE73-4DD2-BFC4-7296592F7FD9}" dt="2023-05-08T00:14:37.299" v="135" actId="20577"/>
          <ac:spMkLst>
            <pc:docMk/>
            <pc:sldMk cId="3570892942" sldId="340"/>
            <ac:spMk id="4" creationId="{D30F2054-5EFD-4243-17F5-2473B4DD6FBD}"/>
          </ac:spMkLst>
        </pc:spChg>
        <pc:picChg chg="del">
          <ac:chgData name="Amy Walduck" userId="3e45b68b-8b7a-41c5-9daf-d2815ec9a56c" providerId="ADAL" clId="{57BEF1CD-AE73-4DD2-BFC4-7296592F7FD9}" dt="2023-05-08T00:14:39.488" v="136" actId="478"/>
          <ac:picMkLst>
            <pc:docMk/>
            <pc:sldMk cId="3570892942" sldId="340"/>
            <ac:picMk id="3" creationId="{4BDC9FE9-3D8E-4E40-AD70-21900E47500E}"/>
          </ac:picMkLst>
        </pc:picChg>
        <pc:picChg chg="add mod modCrop">
          <ac:chgData name="Amy Walduck" userId="3e45b68b-8b7a-41c5-9daf-d2815ec9a56c" providerId="ADAL" clId="{57BEF1CD-AE73-4DD2-BFC4-7296592F7FD9}" dt="2023-05-08T01:01:37.041" v="681" actId="732"/>
          <ac:picMkLst>
            <pc:docMk/>
            <pc:sldMk cId="3570892942" sldId="340"/>
            <ac:picMk id="6" creationId="{23B59637-86C2-12A1-1877-52BA21E85ACE}"/>
          </ac:picMkLst>
        </pc:picChg>
      </pc:sldChg>
      <pc:sldChg chg="addSp delSp modSp mod">
        <pc:chgData name="Amy Walduck" userId="3e45b68b-8b7a-41c5-9daf-d2815ec9a56c" providerId="ADAL" clId="{57BEF1CD-AE73-4DD2-BFC4-7296592F7FD9}" dt="2023-05-08T00:39:02.671" v="408" actId="478"/>
        <pc:sldMkLst>
          <pc:docMk/>
          <pc:sldMk cId="2639947139" sldId="344"/>
        </pc:sldMkLst>
        <pc:spChg chg="add del">
          <ac:chgData name="Amy Walduck" userId="3e45b68b-8b7a-41c5-9daf-d2815ec9a56c" providerId="ADAL" clId="{57BEF1CD-AE73-4DD2-BFC4-7296592F7FD9}" dt="2023-05-08T00:39:02.671" v="408" actId="478"/>
          <ac:spMkLst>
            <pc:docMk/>
            <pc:sldMk cId="2639947139" sldId="344"/>
            <ac:spMk id="2" creationId="{2272E9FF-D4D5-CCC5-DB4A-6B293525D4E3}"/>
          </ac:spMkLst>
        </pc:spChg>
        <pc:spChg chg="mod">
          <ac:chgData name="Amy Walduck" userId="3e45b68b-8b7a-41c5-9daf-d2815ec9a56c" providerId="ADAL" clId="{57BEF1CD-AE73-4DD2-BFC4-7296592F7FD9}" dt="2023-05-08T00:15:14.249" v="143" actId="14100"/>
          <ac:spMkLst>
            <pc:docMk/>
            <pc:sldMk cId="2639947139" sldId="344"/>
            <ac:spMk id="6" creationId="{C0B65BC1-A1BC-4AC9-9D62-ABAFAA05EBAD}"/>
          </ac:spMkLst>
        </pc:spChg>
      </pc:sldChg>
      <pc:sldChg chg="ord">
        <pc:chgData name="Amy Walduck" userId="3e45b68b-8b7a-41c5-9daf-d2815ec9a56c" providerId="ADAL" clId="{57BEF1CD-AE73-4DD2-BFC4-7296592F7FD9}" dt="2023-05-08T02:24:54.740" v="772" actId="20578"/>
        <pc:sldMkLst>
          <pc:docMk/>
          <pc:sldMk cId="2174449025" sldId="345"/>
        </pc:sldMkLst>
      </pc:sldChg>
      <pc:sldChg chg="modSp mod ord">
        <pc:chgData name="Amy Walduck" userId="3e45b68b-8b7a-41c5-9daf-d2815ec9a56c" providerId="ADAL" clId="{57BEF1CD-AE73-4DD2-BFC4-7296592F7FD9}" dt="2023-05-08T02:25:29.673" v="774"/>
        <pc:sldMkLst>
          <pc:docMk/>
          <pc:sldMk cId="2814383633" sldId="347"/>
        </pc:sldMkLst>
        <pc:spChg chg="mod">
          <ac:chgData name="Amy Walduck" userId="3e45b68b-8b7a-41c5-9daf-d2815ec9a56c" providerId="ADAL" clId="{57BEF1CD-AE73-4DD2-BFC4-7296592F7FD9}" dt="2023-05-08T00:00:50.688" v="125" actId="20577"/>
          <ac:spMkLst>
            <pc:docMk/>
            <pc:sldMk cId="2814383633" sldId="347"/>
            <ac:spMk id="4" creationId="{6083B825-141A-4C20-961B-3CB711DB85BA}"/>
          </ac:spMkLst>
        </pc:spChg>
      </pc:sldChg>
      <pc:sldChg chg="del">
        <pc:chgData name="Amy Walduck" userId="3e45b68b-8b7a-41c5-9daf-d2815ec9a56c" providerId="ADAL" clId="{57BEF1CD-AE73-4DD2-BFC4-7296592F7FD9}" dt="2023-05-07T23:59:18.540" v="109" actId="2696"/>
        <pc:sldMkLst>
          <pc:docMk/>
          <pc:sldMk cId="280758045" sldId="376"/>
        </pc:sldMkLst>
      </pc:sldChg>
      <pc:sldChg chg="addSp delSp modSp mod ord">
        <pc:chgData name="Amy Walduck" userId="3e45b68b-8b7a-41c5-9daf-d2815ec9a56c" providerId="ADAL" clId="{57BEF1CD-AE73-4DD2-BFC4-7296592F7FD9}" dt="2023-05-08T02:24:54.740" v="772" actId="20578"/>
        <pc:sldMkLst>
          <pc:docMk/>
          <pc:sldMk cId="1379484419" sldId="377"/>
        </pc:sldMkLst>
        <pc:picChg chg="add mod">
          <ac:chgData name="Amy Walduck" userId="3e45b68b-8b7a-41c5-9daf-d2815ec9a56c" providerId="ADAL" clId="{57BEF1CD-AE73-4DD2-BFC4-7296592F7FD9}" dt="2023-05-08T01:17:00.353" v="702"/>
          <ac:picMkLst>
            <pc:docMk/>
            <pc:sldMk cId="1379484419" sldId="377"/>
            <ac:picMk id="3" creationId="{34DB29DA-AF85-03AD-DCC5-6C67D8A0C0BD}"/>
          </ac:picMkLst>
        </pc:picChg>
        <pc:picChg chg="del">
          <ac:chgData name="Amy Walduck" userId="3e45b68b-8b7a-41c5-9daf-d2815ec9a56c" providerId="ADAL" clId="{57BEF1CD-AE73-4DD2-BFC4-7296592F7FD9}" dt="2023-05-08T01:17:00" v="701" actId="478"/>
          <ac:picMkLst>
            <pc:docMk/>
            <pc:sldMk cId="1379484419" sldId="377"/>
            <ac:picMk id="7" creationId="{84E5FA2E-B594-E20F-FBB7-60C8124BB4E7}"/>
          </ac:picMkLst>
        </pc:picChg>
      </pc:sldChg>
      <pc:sldChg chg="addSp delSp modSp mod">
        <pc:chgData name="Amy Walduck" userId="3e45b68b-8b7a-41c5-9daf-d2815ec9a56c" providerId="ADAL" clId="{57BEF1CD-AE73-4DD2-BFC4-7296592F7FD9}" dt="2023-05-08T00:38:28.921" v="407" actId="478"/>
        <pc:sldMkLst>
          <pc:docMk/>
          <pc:sldMk cId="3767714031" sldId="378"/>
        </pc:sldMkLst>
        <pc:spChg chg="mod">
          <ac:chgData name="Amy Walduck" userId="3e45b68b-8b7a-41c5-9daf-d2815ec9a56c" providerId="ADAL" clId="{57BEF1CD-AE73-4DD2-BFC4-7296592F7FD9}" dt="2023-05-08T00:28:23.798" v="275" actId="20577"/>
          <ac:spMkLst>
            <pc:docMk/>
            <pc:sldMk cId="3767714031" sldId="378"/>
            <ac:spMk id="4" creationId="{B9430434-4A2A-DBA2-2533-7ACFCBC8C2FB}"/>
          </ac:spMkLst>
        </pc:spChg>
        <pc:spChg chg="add del mod">
          <ac:chgData name="Amy Walduck" userId="3e45b68b-8b7a-41c5-9daf-d2815ec9a56c" providerId="ADAL" clId="{57BEF1CD-AE73-4DD2-BFC4-7296592F7FD9}" dt="2023-05-08T00:38:28.921" v="407" actId="478"/>
          <ac:spMkLst>
            <pc:docMk/>
            <pc:sldMk cId="3767714031" sldId="378"/>
            <ac:spMk id="5" creationId="{EBB9F09B-8CE6-E9ED-77D8-0351907FC084}"/>
          </ac:spMkLst>
        </pc:spChg>
      </pc:sldChg>
      <pc:sldChg chg="modSp mod">
        <pc:chgData name="Amy Walduck" userId="3e45b68b-8b7a-41c5-9daf-d2815ec9a56c" providerId="ADAL" clId="{57BEF1CD-AE73-4DD2-BFC4-7296592F7FD9}" dt="2023-05-08T00:37:31.606" v="400" actId="6549"/>
        <pc:sldMkLst>
          <pc:docMk/>
          <pc:sldMk cId="448241491" sldId="379"/>
        </pc:sldMkLst>
        <pc:spChg chg="mod">
          <ac:chgData name="Amy Walduck" userId="3e45b68b-8b7a-41c5-9daf-d2815ec9a56c" providerId="ADAL" clId="{57BEF1CD-AE73-4DD2-BFC4-7296592F7FD9}" dt="2023-05-08T00:37:31.606" v="400" actId="6549"/>
          <ac:spMkLst>
            <pc:docMk/>
            <pc:sldMk cId="448241491" sldId="379"/>
            <ac:spMk id="2" creationId="{23E100F9-B25E-18B1-A9C8-1670576713C6}"/>
          </ac:spMkLst>
        </pc:spChg>
        <pc:picChg chg="mod">
          <ac:chgData name="Amy Walduck" userId="3e45b68b-8b7a-41c5-9daf-d2815ec9a56c" providerId="ADAL" clId="{57BEF1CD-AE73-4DD2-BFC4-7296592F7FD9}" dt="2023-05-08T00:32:57.725" v="318" actId="14826"/>
          <ac:picMkLst>
            <pc:docMk/>
            <pc:sldMk cId="448241491" sldId="379"/>
            <ac:picMk id="5" creationId="{DC7DD4BE-3424-3C02-1937-259E763D6B5A}"/>
          </ac:picMkLst>
        </pc:picChg>
      </pc:sldChg>
      <pc:sldChg chg="ord">
        <pc:chgData name="Amy Walduck" userId="3e45b68b-8b7a-41c5-9daf-d2815ec9a56c" providerId="ADAL" clId="{57BEF1CD-AE73-4DD2-BFC4-7296592F7FD9}" dt="2023-05-08T02:24:54.740" v="772" actId="20578"/>
        <pc:sldMkLst>
          <pc:docMk/>
          <pc:sldMk cId="354137011" sldId="380"/>
        </pc:sldMkLst>
      </pc:sldChg>
      <pc:sldChg chg="ord modNotesTx">
        <pc:chgData name="Amy Walduck" userId="3e45b68b-8b7a-41c5-9daf-d2815ec9a56c" providerId="ADAL" clId="{57BEF1CD-AE73-4DD2-BFC4-7296592F7FD9}" dt="2023-05-08T02:24:54.740" v="772" actId="20578"/>
        <pc:sldMkLst>
          <pc:docMk/>
          <pc:sldMk cId="2354381604" sldId="382"/>
        </pc:sldMkLst>
      </pc:sldChg>
      <pc:sldChg chg="modSp mod ord">
        <pc:chgData name="Amy Walduck" userId="3e45b68b-8b7a-41c5-9daf-d2815ec9a56c" providerId="ADAL" clId="{57BEF1CD-AE73-4DD2-BFC4-7296592F7FD9}" dt="2023-05-08T02:24:54.740" v="772" actId="20578"/>
        <pc:sldMkLst>
          <pc:docMk/>
          <pc:sldMk cId="3911161199" sldId="384"/>
        </pc:sldMkLst>
        <pc:spChg chg="mod">
          <ac:chgData name="Amy Walduck" userId="3e45b68b-8b7a-41c5-9daf-d2815ec9a56c" providerId="ADAL" clId="{57BEF1CD-AE73-4DD2-BFC4-7296592F7FD9}" dt="2023-05-07T23:58:28.420" v="108" actId="113"/>
          <ac:spMkLst>
            <pc:docMk/>
            <pc:sldMk cId="3911161199" sldId="384"/>
            <ac:spMk id="7" creationId="{228ECA4B-B1FB-4BD2-80A0-FF91A5332456}"/>
          </ac:spMkLst>
        </pc:spChg>
      </pc:sldChg>
      <pc:sldChg chg="addSp modSp mod modNotesTx">
        <pc:chgData name="Amy Walduck" userId="3e45b68b-8b7a-41c5-9daf-d2815ec9a56c" providerId="ADAL" clId="{57BEF1CD-AE73-4DD2-BFC4-7296592F7FD9}" dt="2023-05-08T00:38:23.403" v="406" actId="14100"/>
        <pc:sldMkLst>
          <pc:docMk/>
          <pc:sldMk cId="2366781515" sldId="385"/>
        </pc:sldMkLst>
        <pc:spChg chg="add mod ord">
          <ac:chgData name="Amy Walduck" userId="3e45b68b-8b7a-41c5-9daf-d2815ec9a56c" providerId="ADAL" clId="{57BEF1CD-AE73-4DD2-BFC4-7296592F7FD9}" dt="2023-05-08T00:38:23.403" v="406" actId="14100"/>
          <ac:spMkLst>
            <pc:docMk/>
            <pc:sldMk cId="2366781515" sldId="385"/>
            <ac:spMk id="3" creationId="{C974F239-E079-4515-0726-3ED7D9CB4C30}"/>
          </ac:spMkLst>
        </pc:spChg>
        <pc:spChg chg="mod">
          <ac:chgData name="Amy Walduck" userId="3e45b68b-8b7a-41c5-9daf-d2815ec9a56c" providerId="ADAL" clId="{57BEF1CD-AE73-4DD2-BFC4-7296592F7FD9}" dt="2023-05-08T00:27:40.317" v="273" actId="1076"/>
          <ac:spMkLst>
            <pc:docMk/>
            <pc:sldMk cId="2366781515" sldId="385"/>
            <ac:spMk id="4" creationId="{F217A2C7-30CA-091B-4EE8-C41324AA0A2E}"/>
          </ac:spMkLst>
        </pc:spChg>
      </pc:sldChg>
      <pc:sldChg chg="modSp mod ord">
        <pc:chgData name="Amy Walduck" userId="3e45b68b-8b7a-41c5-9daf-d2815ec9a56c" providerId="ADAL" clId="{57BEF1CD-AE73-4DD2-BFC4-7296592F7FD9}" dt="2023-05-08T02:25:29.673" v="774"/>
        <pc:sldMkLst>
          <pc:docMk/>
          <pc:sldMk cId="3914004147" sldId="386"/>
        </pc:sldMkLst>
        <pc:spChg chg="mod">
          <ac:chgData name="Amy Walduck" userId="3e45b68b-8b7a-41c5-9daf-d2815ec9a56c" providerId="ADAL" clId="{57BEF1CD-AE73-4DD2-BFC4-7296592F7FD9}" dt="2023-05-08T00:00:37.673" v="123" actId="1076"/>
          <ac:spMkLst>
            <pc:docMk/>
            <pc:sldMk cId="3914004147" sldId="386"/>
            <ac:spMk id="3" creationId="{9427D398-1BB4-70A3-A0F2-E86755CD22E6}"/>
          </ac:spMkLst>
        </pc:spChg>
      </pc:sldChg>
      <pc:sldChg chg="modSp mod ord">
        <pc:chgData name="Amy Walduck" userId="3e45b68b-8b7a-41c5-9daf-d2815ec9a56c" providerId="ADAL" clId="{57BEF1CD-AE73-4DD2-BFC4-7296592F7FD9}" dt="2023-05-08T02:25:29.673" v="774"/>
        <pc:sldMkLst>
          <pc:docMk/>
          <pc:sldMk cId="3475389641" sldId="387"/>
        </pc:sldMkLst>
        <pc:spChg chg="mod">
          <ac:chgData name="Amy Walduck" userId="3e45b68b-8b7a-41c5-9daf-d2815ec9a56c" providerId="ADAL" clId="{57BEF1CD-AE73-4DD2-BFC4-7296592F7FD9}" dt="2023-05-07T23:55:24.665" v="10" actId="1076"/>
          <ac:spMkLst>
            <pc:docMk/>
            <pc:sldMk cId="3475389641" sldId="387"/>
            <ac:spMk id="3" creationId="{C7B8AFDD-CA68-CD52-D3BD-C5674264FCA2}"/>
          </ac:spMkLst>
        </pc:spChg>
      </pc:sldChg>
      <pc:sldChg chg="addSp delSp modSp mod ord">
        <pc:chgData name="Amy Walduck" userId="3e45b68b-8b7a-41c5-9daf-d2815ec9a56c" providerId="ADAL" clId="{57BEF1CD-AE73-4DD2-BFC4-7296592F7FD9}" dt="2023-05-08T02:24:54.740" v="772" actId="20578"/>
        <pc:sldMkLst>
          <pc:docMk/>
          <pc:sldMk cId="3936071431" sldId="388"/>
        </pc:sldMkLst>
        <pc:spChg chg="add mod">
          <ac:chgData name="Amy Walduck" userId="3e45b68b-8b7a-41c5-9daf-d2815ec9a56c" providerId="ADAL" clId="{57BEF1CD-AE73-4DD2-BFC4-7296592F7FD9}" dt="2023-05-07T23:57:02.597" v="107" actId="1035"/>
          <ac:spMkLst>
            <pc:docMk/>
            <pc:sldMk cId="3936071431" sldId="388"/>
            <ac:spMk id="2" creationId="{7A093677-0A97-DFFD-07CC-6458A97A5D75}"/>
          </ac:spMkLst>
        </pc:spChg>
        <pc:spChg chg="del mod">
          <ac:chgData name="Amy Walduck" userId="3e45b68b-8b7a-41c5-9daf-d2815ec9a56c" providerId="ADAL" clId="{57BEF1CD-AE73-4DD2-BFC4-7296592F7FD9}" dt="2023-05-07T23:56:37.683" v="103" actId="478"/>
          <ac:spMkLst>
            <pc:docMk/>
            <pc:sldMk cId="3936071431" sldId="388"/>
            <ac:spMk id="5" creationId="{801F0CD0-C509-F800-73EB-F052AB214099}"/>
          </ac:spMkLst>
        </pc:spChg>
      </pc:sldChg>
      <pc:sldChg chg="del">
        <pc:chgData name="Amy Walduck" userId="3e45b68b-8b7a-41c5-9daf-d2815ec9a56c" providerId="ADAL" clId="{57BEF1CD-AE73-4DD2-BFC4-7296592F7FD9}" dt="2023-05-08T00:14:42.638" v="137" actId="2696"/>
        <pc:sldMkLst>
          <pc:docMk/>
          <pc:sldMk cId="1367329608" sldId="389"/>
        </pc:sldMkLst>
      </pc:sldChg>
      <pc:sldChg chg="modSp mod setBg">
        <pc:chgData name="Amy Walduck" userId="3e45b68b-8b7a-41c5-9daf-d2815ec9a56c" providerId="ADAL" clId="{57BEF1CD-AE73-4DD2-BFC4-7296592F7FD9}" dt="2023-05-08T00:32:27.935" v="317" actId="1036"/>
        <pc:sldMkLst>
          <pc:docMk/>
          <pc:sldMk cId="1449043648" sldId="390"/>
        </pc:sldMkLst>
        <pc:picChg chg="mod">
          <ac:chgData name="Amy Walduck" userId="3e45b68b-8b7a-41c5-9daf-d2815ec9a56c" providerId="ADAL" clId="{57BEF1CD-AE73-4DD2-BFC4-7296592F7FD9}" dt="2023-05-08T00:32:27.935" v="317" actId="1036"/>
          <ac:picMkLst>
            <pc:docMk/>
            <pc:sldMk cId="1449043648" sldId="390"/>
            <ac:picMk id="3" creationId="{2EB1A786-B461-17FE-3073-9F9743218045}"/>
          </ac:picMkLst>
        </pc:picChg>
      </pc:sldChg>
      <pc:sldChg chg="del">
        <pc:chgData name="Amy Walduck" userId="3e45b68b-8b7a-41c5-9daf-d2815ec9a56c" providerId="ADAL" clId="{57BEF1CD-AE73-4DD2-BFC4-7296592F7FD9}" dt="2023-05-08T00:45:07.836" v="494" actId="47"/>
        <pc:sldMkLst>
          <pc:docMk/>
          <pc:sldMk cId="125502053" sldId="391"/>
        </pc:sldMkLst>
      </pc:sldChg>
      <pc:sldChg chg="del">
        <pc:chgData name="Amy Walduck" userId="3e45b68b-8b7a-41c5-9daf-d2815ec9a56c" providerId="ADAL" clId="{57BEF1CD-AE73-4DD2-BFC4-7296592F7FD9}" dt="2023-05-08T00:45:57.509" v="568" actId="47"/>
        <pc:sldMkLst>
          <pc:docMk/>
          <pc:sldMk cId="3283377427" sldId="392"/>
        </pc:sldMkLst>
      </pc:sldChg>
      <pc:sldChg chg="del">
        <pc:chgData name="Amy Walduck" userId="3e45b68b-8b7a-41c5-9daf-d2815ec9a56c" providerId="ADAL" clId="{57BEF1CD-AE73-4DD2-BFC4-7296592F7FD9}" dt="2023-05-08T00:48:14.084" v="668" actId="47"/>
        <pc:sldMkLst>
          <pc:docMk/>
          <pc:sldMk cId="564262832" sldId="393"/>
        </pc:sldMkLst>
      </pc:sldChg>
      <pc:sldChg chg="addSp modSp mod ord modAnim modNotesTx">
        <pc:chgData name="Amy Walduck" userId="3e45b68b-8b7a-41c5-9daf-d2815ec9a56c" providerId="ADAL" clId="{57BEF1CD-AE73-4DD2-BFC4-7296592F7FD9}" dt="2023-05-08T02:25:29.673" v="774"/>
        <pc:sldMkLst>
          <pc:docMk/>
          <pc:sldMk cId="1954062561" sldId="394"/>
        </pc:sldMkLst>
        <pc:picChg chg="add mod">
          <ac:chgData name="Amy Walduck" userId="3e45b68b-8b7a-41c5-9daf-d2815ec9a56c" providerId="ADAL" clId="{57BEF1CD-AE73-4DD2-BFC4-7296592F7FD9}" dt="2023-05-08T01:24:56.089" v="706" actId="14100"/>
          <ac:picMkLst>
            <pc:docMk/>
            <pc:sldMk cId="1954062561" sldId="394"/>
            <ac:picMk id="3" creationId="{4EACFED4-50C5-828A-3964-883268B53D07}"/>
          </ac:picMkLst>
        </pc:picChg>
      </pc:sldChg>
      <pc:sldChg chg="modSp mod">
        <pc:chgData name="Amy Walduck" userId="3e45b68b-8b7a-41c5-9daf-d2815ec9a56c" providerId="ADAL" clId="{57BEF1CD-AE73-4DD2-BFC4-7296592F7FD9}" dt="2023-05-08T00:25:28.587" v="238" actId="2711"/>
        <pc:sldMkLst>
          <pc:docMk/>
          <pc:sldMk cId="3415041169" sldId="396"/>
        </pc:sldMkLst>
        <pc:spChg chg="mod">
          <ac:chgData name="Amy Walduck" userId="3e45b68b-8b7a-41c5-9daf-d2815ec9a56c" providerId="ADAL" clId="{57BEF1CD-AE73-4DD2-BFC4-7296592F7FD9}" dt="2023-05-08T00:23:47.309" v="174" actId="207"/>
          <ac:spMkLst>
            <pc:docMk/>
            <pc:sldMk cId="3415041169" sldId="396"/>
            <ac:spMk id="2" creationId="{B6F88029-0559-66DE-BE19-830785ACF5F7}"/>
          </ac:spMkLst>
        </pc:spChg>
        <pc:spChg chg="mod">
          <ac:chgData name="Amy Walduck" userId="3e45b68b-8b7a-41c5-9daf-d2815ec9a56c" providerId="ADAL" clId="{57BEF1CD-AE73-4DD2-BFC4-7296592F7FD9}" dt="2023-05-08T00:25:28.587" v="238" actId="2711"/>
          <ac:spMkLst>
            <pc:docMk/>
            <pc:sldMk cId="3415041169" sldId="396"/>
            <ac:spMk id="3" creationId="{4881A7FB-A15C-0CFC-93F1-6F043FE11FBC}"/>
          </ac:spMkLst>
        </pc:spChg>
      </pc:sldChg>
      <pc:sldChg chg="add ord">
        <pc:chgData name="Amy Walduck" userId="3e45b68b-8b7a-41c5-9daf-d2815ec9a56c" providerId="ADAL" clId="{57BEF1CD-AE73-4DD2-BFC4-7296592F7FD9}" dt="2023-05-08T02:24:54.740" v="772" actId="20578"/>
        <pc:sldMkLst>
          <pc:docMk/>
          <pc:sldMk cId="862139506" sldId="401"/>
        </pc:sldMkLst>
      </pc:sldChg>
      <pc:sldChg chg="addSp modSp add mod ord setBg">
        <pc:chgData name="Amy Walduck" userId="3e45b68b-8b7a-41c5-9daf-d2815ec9a56c" providerId="ADAL" clId="{57BEF1CD-AE73-4DD2-BFC4-7296592F7FD9}" dt="2023-05-08T00:44:54.463" v="493" actId="403"/>
        <pc:sldMkLst>
          <pc:docMk/>
          <pc:sldMk cId="2025945271" sldId="402"/>
        </pc:sldMkLst>
        <pc:spChg chg="mod">
          <ac:chgData name="Amy Walduck" userId="3e45b68b-8b7a-41c5-9daf-d2815ec9a56c" providerId="ADAL" clId="{57BEF1CD-AE73-4DD2-BFC4-7296592F7FD9}" dt="2023-05-08T00:43:23.842" v="430" actId="20577"/>
          <ac:spMkLst>
            <pc:docMk/>
            <pc:sldMk cId="2025945271" sldId="402"/>
            <ac:spMk id="2" creationId="{B0E98428-F152-4E3A-991A-FFF5D9DE92BC}"/>
          </ac:spMkLst>
        </pc:spChg>
        <pc:spChg chg="mod">
          <ac:chgData name="Amy Walduck" userId="3e45b68b-8b7a-41c5-9daf-d2815ec9a56c" providerId="ADAL" clId="{57BEF1CD-AE73-4DD2-BFC4-7296592F7FD9}" dt="2023-05-08T00:44:54.463" v="493" actId="403"/>
          <ac:spMkLst>
            <pc:docMk/>
            <pc:sldMk cId="2025945271" sldId="402"/>
            <ac:spMk id="3" creationId="{CF914A72-BD14-4024-8144-6E7B08E29EBA}"/>
          </ac:spMkLst>
        </pc:spChg>
        <pc:spChg chg="add">
          <ac:chgData name="Amy Walduck" userId="3e45b68b-8b7a-41c5-9daf-d2815ec9a56c" providerId="ADAL" clId="{57BEF1CD-AE73-4DD2-BFC4-7296592F7FD9}" dt="2023-05-08T00:42:13.307" v="410" actId="26606"/>
          <ac:spMkLst>
            <pc:docMk/>
            <pc:sldMk cId="2025945271" sldId="402"/>
            <ac:spMk id="8" creationId="{1579DD07-B6CD-4C04-8A4A-3B92CE8C8A31}"/>
          </ac:spMkLst>
        </pc:spChg>
        <pc:spChg chg="add">
          <ac:chgData name="Amy Walduck" userId="3e45b68b-8b7a-41c5-9daf-d2815ec9a56c" providerId="ADAL" clId="{57BEF1CD-AE73-4DD2-BFC4-7296592F7FD9}" dt="2023-05-08T00:42:13.307" v="410" actId="26606"/>
          <ac:spMkLst>
            <pc:docMk/>
            <pc:sldMk cId="2025945271" sldId="402"/>
            <ac:spMk id="10" creationId="{36A995F0-906C-4573-A739-16EED217D852}"/>
          </ac:spMkLst>
        </pc:spChg>
        <pc:cxnChg chg="add">
          <ac:chgData name="Amy Walduck" userId="3e45b68b-8b7a-41c5-9daf-d2815ec9a56c" providerId="ADAL" clId="{57BEF1CD-AE73-4DD2-BFC4-7296592F7FD9}" dt="2023-05-08T00:42:13.307" v="410" actId="26606"/>
          <ac:cxnSpMkLst>
            <pc:docMk/>
            <pc:sldMk cId="2025945271" sldId="402"/>
            <ac:cxnSpMk id="12" creationId="{C3F5F06D-7250-43A5-9B61-0B7F1FD7E395}"/>
          </ac:cxnSpMkLst>
        </pc:cxnChg>
      </pc:sldChg>
      <pc:sldChg chg="modSp add mod ord">
        <pc:chgData name="Amy Walduck" userId="3e45b68b-8b7a-41c5-9daf-d2815ec9a56c" providerId="ADAL" clId="{57BEF1CD-AE73-4DD2-BFC4-7296592F7FD9}" dt="2023-05-08T00:46:07.373" v="570"/>
        <pc:sldMkLst>
          <pc:docMk/>
          <pc:sldMk cId="1019310897" sldId="403"/>
        </pc:sldMkLst>
        <pc:spChg chg="mod">
          <ac:chgData name="Amy Walduck" userId="3e45b68b-8b7a-41c5-9daf-d2815ec9a56c" providerId="ADAL" clId="{57BEF1CD-AE73-4DD2-BFC4-7296592F7FD9}" dt="2023-05-08T00:45:33.276" v="503" actId="20577"/>
          <ac:spMkLst>
            <pc:docMk/>
            <pc:sldMk cId="1019310897" sldId="403"/>
            <ac:spMk id="2" creationId="{B0E98428-F152-4E3A-991A-FFF5D9DE92BC}"/>
          </ac:spMkLst>
        </pc:spChg>
        <pc:spChg chg="mod">
          <ac:chgData name="Amy Walduck" userId="3e45b68b-8b7a-41c5-9daf-d2815ec9a56c" providerId="ADAL" clId="{57BEF1CD-AE73-4DD2-BFC4-7296592F7FD9}" dt="2023-05-08T00:45:52.012" v="567" actId="20577"/>
          <ac:spMkLst>
            <pc:docMk/>
            <pc:sldMk cId="1019310897" sldId="403"/>
            <ac:spMk id="3" creationId="{CF914A72-BD14-4024-8144-6E7B08E29EBA}"/>
          </ac:spMkLst>
        </pc:spChg>
      </pc:sldChg>
      <pc:sldChg chg="modSp add mod ord">
        <pc:chgData name="Amy Walduck" userId="3e45b68b-8b7a-41c5-9daf-d2815ec9a56c" providerId="ADAL" clId="{57BEF1CD-AE73-4DD2-BFC4-7296592F7FD9}" dt="2023-05-08T02:24:54.740" v="772" actId="20578"/>
        <pc:sldMkLst>
          <pc:docMk/>
          <pc:sldMk cId="3747966491" sldId="404"/>
        </pc:sldMkLst>
        <pc:spChg chg="mod">
          <ac:chgData name="Amy Walduck" userId="3e45b68b-8b7a-41c5-9daf-d2815ec9a56c" providerId="ADAL" clId="{57BEF1CD-AE73-4DD2-BFC4-7296592F7FD9}" dt="2023-05-08T00:47:00.597" v="606" actId="6549"/>
          <ac:spMkLst>
            <pc:docMk/>
            <pc:sldMk cId="3747966491" sldId="404"/>
            <ac:spMk id="2" creationId="{B0E98428-F152-4E3A-991A-FFF5D9DE92BC}"/>
          </ac:spMkLst>
        </pc:spChg>
        <pc:spChg chg="mod">
          <ac:chgData name="Amy Walduck" userId="3e45b68b-8b7a-41c5-9daf-d2815ec9a56c" providerId="ADAL" clId="{57BEF1CD-AE73-4DD2-BFC4-7296592F7FD9}" dt="2023-05-08T00:48:11.533" v="667" actId="20577"/>
          <ac:spMkLst>
            <pc:docMk/>
            <pc:sldMk cId="3747966491" sldId="404"/>
            <ac:spMk id="3" creationId="{CF914A72-BD14-4024-8144-6E7B08E29EBA}"/>
          </ac:spMkLst>
        </pc:spChg>
      </pc:sldChg>
      <pc:sldChg chg="add del ord">
        <pc:chgData name="Amy Walduck" userId="3e45b68b-8b7a-41c5-9daf-d2815ec9a56c" providerId="ADAL" clId="{57BEF1CD-AE73-4DD2-BFC4-7296592F7FD9}" dt="2023-05-08T01:02:18.627" v="685" actId="2696"/>
        <pc:sldMkLst>
          <pc:docMk/>
          <pc:sldMk cId="3394632214" sldId="405"/>
        </pc:sldMkLst>
      </pc:sldChg>
      <pc:sldChg chg="modSp add mod ord">
        <pc:chgData name="Amy Walduck" userId="3e45b68b-8b7a-41c5-9daf-d2815ec9a56c" providerId="ADAL" clId="{57BEF1CD-AE73-4DD2-BFC4-7296592F7FD9}" dt="2023-05-08T01:02:54.643" v="698" actId="20577"/>
        <pc:sldMkLst>
          <pc:docMk/>
          <pc:sldMk cId="3937425112" sldId="405"/>
        </pc:sldMkLst>
        <pc:spChg chg="mod">
          <ac:chgData name="Amy Walduck" userId="3e45b68b-8b7a-41c5-9daf-d2815ec9a56c" providerId="ADAL" clId="{57BEF1CD-AE73-4DD2-BFC4-7296592F7FD9}" dt="2023-05-08T01:02:54.643" v="698" actId="20577"/>
          <ac:spMkLst>
            <pc:docMk/>
            <pc:sldMk cId="3937425112" sldId="405"/>
            <ac:spMk id="2" creationId="{B0E98428-F152-4E3A-991A-FFF5D9DE92BC}"/>
          </ac:spMkLst>
        </pc:spChg>
      </pc:sldChg>
      <pc:sldChg chg="addSp modSp new mod setBg modAnim modNotesTx">
        <pc:chgData name="Amy Walduck" userId="3e45b68b-8b7a-41c5-9daf-d2815ec9a56c" providerId="ADAL" clId="{57BEF1CD-AE73-4DD2-BFC4-7296592F7FD9}" dt="2023-05-08T02:48:20.883" v="830"/>
        <pc:sldMkLst>
          <pc:docMk/>
          <pc:sldMk cId="379900327" sldId="406"/>
        </pc:sldMkLst>
        <pc:picChg chg="add mod">
          <ac:chgData name="Amy Walduck" userId="3e45b68b-8b7a-41c5-9daf-d2815ec9a56c" providerId="ADAL" clId="{57BEF1CD-AE73-4DD2-BFC4-7296592F7FD9}" dt="2023-05-08T02:45:50.713" v="778" actId="14100"/>
          <ac:picMkLst>
            <pc:docMk/>
            <pc:sldMk cId="379900327" sldId="406"/>
            <ac:picMk id="2" creationId="{8FA53700-7F1B-DD93-37F9-1313927F211C}"/>
          </ac:picMkLst>
        </pc:picChg>
      </pc:sldChg>
    </pc:docChg>
  </pc:docChgLst>
  <pc:docChgLst>
    <pc:chgData name="Vicki McDonald" userId="S::vmcdonald@slq.qld.gov.au::be3b795f-bd58-42e0-a876-27f8bdee0b3a" providerId="AD" clId="Web-{B6F38F8A-70EB-4A9E-BE16-5144ED0177F1}"/>
    <pc:docChg chg="modSld">
      <pc:chgData name="Vicki McDonald" userId="S::vmcdonald@slq.qld.gov.au::be3b795f-bd58-42e0-a876-27f8bdee0b3a" providerId="AD" clId="Web-{B6F38F8A-70EB-4A9E-BE16-5144ED0177F1}" dt="2023-05-12T04:34:10.598" v="42" actId="20577"/>
      <pc:docMkLst>
        <pc:docMk/>
      </pc:docMkLst>
      <pc:sldChg chg="addSp modSp">
        <pc:chgData name="Vicki McDonald" userId="S::vmcdonald@slq.qld.gov.au::be3b795f-bd58-42e0-a876-27f8bdee0b3a" providerId="AD" clId="Web-{B6F38F8A-70EB-4A9E-BE16-5144ED0177F1}" dt="2023-05-12T04:34:10.598" v="42" actId="20577"/>
        <pc:sldMkLst>
          <pc:docMk/>
          <pc:sldMk cId="1449043648" sldId="390"/>
        </pc:sldMkLst>
        <pc:spChg chg="add mod">
          <ac:chgData name="Vicki McDonald" userId="S::vmcdonald@slq.qld.gov.au::be3b795f-bd58-42e0-a876-27f8bdee0b3a" providerId="AD" clId="Web-{B6F38F8A-70EB-4A9E-BE16-5144ED0177F1}" dt="2023-05-12T04:34:10.598" v="42" actId="20577"/>
          <ac:spMkLst>
            <pc:docMk/>
            <pc:sldMk cId="1449043648" sldId="390"/>
            <ac:spMk id="2" creationId="{AEBCC2D8-C08D-AB56-1A5B-8CA9788CA344}"/>
          </ac:spMkLst>
        </pc:spChg>
      </pc:sldChg>
    </pc:docChg>
  </pc:docChgLst>
  <pc:docChgLst>
    <pc:chgData name="Vicki McDonald" userId="S::vmcdonald@slq.qld.gov.au::be3b795f-bd58-42e0-a876-27f8bdee0b3a" providerId="AD" clId="Web-{8C4FC357-FD5F-4A18-86A8-84F45315AB6A}"/>
    <pc:docChg chg="modSld">
      <pc:chgData name="Vicki McDonald" userId="S::vmcdonald@slq.qld.gov.au::be3b795f-bd58-42e0-a876-27f8bdee0b3a" providerId="AD" clId="Web-{8C4FC357-FD5F-4A18-86A8-84F45315AB6A}" dt="2023-05-17T05:37:06.649" v="47" actId="20577"/>
      <pc:docMkLst>
        <pc:docMk/>
      </pc:docMkLst>
      <pc:sldChg chg="modSp">
        <pc:chgData name="Vicki McDonald" userId="S::vmcdonald@slq.qld.gov.au::be3b795f-bd58-42e0-a876-27f8bdee0b3a" providerId="AD" clId="Web-{8C4FC357-FD5F-4A18-86A8-84F45315AB6A}" dt="2023-05-17T05:34:45.130" v="45" actId="20577"/>
        <pc:sldMkLst>
          <pc:docMk/>
          <pc:sldMk cId="3767714031" sldId="378"/>
        </pc:sldMkLst>
        <pc:spChg chg="mod">
          <ac:chgData name="Vicki McDonald" userId="S::vmcdonald@slq.qld.gov.au::be3b795f-bd58-42e0-a876-27f8bdee0b3a" providerId="AD" clId="Web-{8C4FC357-FD5F-4A18-86A8-84F45315AB6A}" dt="2023-05-17T05:34:45.130" v="45" actId="20577"/>
          <ac:spMkLst>
            <pc:docMk/>
            <pc:sldMk cId="3767714031" sldId="378"/>
            <ac:spMk id="4" creationId="{B9430434-4A2A-DBA2-2533-7ACFCBC8C2FB}"/>
          </ac:spMkLst>
        </pc:spChg>
      </pc:sldChg>
      <pc:sldChg chg="modSp">
        <pc:chgData name="Vicki McDonald" userId="S::vmcdonald@slq.qld.gov.au::be3b795f-bd58-42e0-a876-27f8bdee0b3a" providerId="AD" clId="Web-{8C4FC357-FD5F-4A18-86A8-84F45315AB6A}" dt="2023-05-17T05:37:06.649" v="47" actId="20577"/>
        <pc:sldMkLst>
          <pc:docMk/>
          <pc:sldMk cId="3937425112" sldId="405"/>
        </pc:sldMkLst>
        <pc:spChg chg="mod">
          <ac:chgData name="Vicki McDonald" userId="S::vmcdonald@slq.qld.gov.au::be3b795f-bd58-42e0-a876-27f8bdee0b3a" providerId="AD" clId="Web-{8C4FC357-FD5F-4A18-86A8-84F45315AB6A}" dt="2023-05-17T05:37:06.649" v="47" actId="20577"/>
          <ac:spMkLst>
            <pc:docMk/>
            <pc:sldMk cId="3937425112" sldId="405"/>
            <ac:spMk id="2" creationId="{B0E98428-F152-4E3A-991A-FFF5D9DE92BC}"/>
          </ac:spMkLst>
        </pc:spChg>
      </pc:sldChg>
    </pc:docChg>
  </pc:docChgLst>
  <pc:docChgLst>
    <pc:chgData name="Vicki McDonald" userId="S::vmcdonald@slq.qld.gov.au::be3b795f-bd58-42e0-a876-27f8bdee0b3a" providerId="AD" clId="Web-{99DC39D9-EDE6-488C-AEE6-E78B9B800AC3}"/>
    <pc:docChg chg="modSld">
      <pc:chgData name="Vicki McDonald" userId="S::vmcdonald@slq.qld.gov.au::be3b795f-bd58-42e0-a876-27f8bdee0b3a" providerId="AD" clId="Web-{99DC39D9-EDE6-488C-AEE6-E78B9B800AC3}" dt="2023-05-07T23:34:17.477" v="1" actId="20577"/>
      <pc:docMkLst>
        <pc:docMk/>
      </pc:docMkLst>
      <pc:sldChg chg="modSp">
        <pc:chgData name="Vicki McDonald" userId="S::vmcdonald@slq.qld.gov.au::be3b795f-bd58-42e0-a876-27f8bdee0b3a" providerId="AD" clId="Web-{99DC39D9-EDE6-488C-AEE6-E78B9B800AC3}" dt="2023-05-07T23:34:17.477" v="1" actId="20577"/>
        <pc:sldMkLst>
          <pc:docMk/>
          <pc:sldMk cId="1954062561" sldId="394"/>
        </pc:sldMkLst>
        <pc:spChg chg="mod">
          <ac:chgData name="Vicki McDonald" userId="S::vmcdonald@slq.qld.gov.au::be3b795f-bd58-42e0-a876-27f8bdee0b3a" providerId="AD" clId="Web-{99DC39D9-EDE6-488C-AEE6-E78B9B800AC3}" dt="2023-05-07T23:34:17.477" v="1" actId="20577"/>
          <ac:spMkLst>
            <pc:docMk/>
            <pc:sldMk cId="1954062561" sldId="394"/>
            <ac:spMk id="2" creationId="{EC3B4B7D-99A5-43C6-52FA-5FBD0C7DD3EB}"/>
          </ac:spMkLst>
        </pc:spChg>
      </pc:sldChg>
    </pc:docChg>
  </pc:docChgLst>
  <pc:docChgLst>
    <pc:chgData name="Amy Walduck" userId="3e45b68b-8b7a-41c5-9daf-d2815ec9a56c" providerId="ADAL" clId="{12BFC90B-3923-4E7A-BA6C-27BE17F44D14}"/>
    <pc:docChg chg="undo redo custSel addSld delSld modSld sldOrd addMainMaster delMainMaster">
      <pc:chgData name="Amy Walduck" userId="3e45b68b-8b7a-41c5-9daf-d2815ec9a56c" providerId="ADAL" clId="{12BFC90B-3923-4E7A-BA6C-27BE17F44D14}" dt="2023-05-05T07:14:32.550" v="3988" actId="18131"/>
      <pc:docMkLst>
        <pc:docMk/>
      </pc:docMkLst>
      <pc:sldChg chg="addSp delSp modSp mod setBg">
        <pc:chgData name="Amy Walduck" userId="3e45b68b-8b7a-41c5-9daf-d2815ec9a56c" providerId="ADAL" clId="{12BFC90B-3923-4E7A-BA6C-27BE17F44D14}" dt="2023-05-05T01:51:01.715" v="1017" actId="20577"/>
        <pc:sldMkLst>
          <pc:docMk/>
          <pc:sldMk cId="3930859479" sldId="256"/>
        </pc:sldMkLst>
        <pc:spChg chg="mod">
          <ac:chgData name="Amy Walduck" userId="3e45b68b-8b7a-41c5-9daf-d2815ec9a56c" providerId="ADAL" clId="{12BFC90B-3923-4E7A-BA6C-27BE17F44D14}" dt="2023-05-05T01:50:50.150" v="1013" actId="1076"/>
          <ac:spMkLst>
            <pc:docMk/>
            <pc:sldMk cId="3930859479" sldId="256"/>
            <ac:spMk id="2" creationId="{B0E98428-F152-4E3A-991A-FFF5D9DE92BC}"/>
          </ac:spMkLst>
        </pc:spChg>
        <pc:spChg chg="mod">
          <ac:chgData name="Amy Walduck" userId="3e45b68b-8b7a-41c5-9daf-d2815ec9a56c" providerId="ADAL" clId="{12BFC90B-3923-4E7A-BA6C-27BE17F44D14}" dt="2023-05-05T01:51:01.715" v="1017" actId="20577"/>
          <ac:spMkLst>
            <pc:docMk/>
            <pc:sldMk cId="3930859479" sldId="256"/>
            <ac:spMk id="3" creationId="{CF914A72-BD14-4024-8144-6E7B08E29EBA}"/>
          </ac:spMkLst>
        </pc:spChg>
        <pc:spChg chg="add del">
          <ac:chgData name="Amy Walduck" userId="3e45b68b-8b7a-41c5-9daf-d2815ec9a56c" providerId="ADAL" clId="{12BFC90B-3923-4E7A-BA6C-27BE17F44D14}" dt="2023-05-05T01:01:08.273" v="364" actId="26606"/>
          <ac:spMkLst>
            <pc:docMk/>
            <pc:sldMk cId="3930859479" sldId="256"/>
            <ac:spMk id="8" creationId="{4BA0C938-1486-4635-9F6C-44D521FA6A4E}"/>
          </ac:spMkLst>
        </pc:spChg>
        <pc:spChg chg="add del">
          <ac:chgData name="Amy Walduck" userId="3e45b68b-8b7a-41c5-9daf-d2815ec9a56c" providerId="ADAL" clId="{12BFC90B-3923-4E7A-BA6C-27BE17F44D14}" dt="2023-05-05T01:01:08.273" v="364" actId="26606"/>
          <ac:spMkLst>
            <pc:docMk/>
            <pc:sldMk cId="3930859479" sldId="256"/>
            <ac:spMk id="10" creationId="{942A7ABB-6A86-4A02-A072-FA82CDCE533C}"/>
          </ac:spMkLst>
        </pc:spChg>
        <pc:cxnChg chg="add del mod">
          <ac:chgData name="Amy Walduck" userId="3e45b68b-8b7a-41c5-9daf-d2815ec9a56c" providerId="ADAL" clId="{12BFC90B-3923-4E7A-BA6C-27BE17F44D14}" dt="2023-05-05T01:06:08.655" v="411" actId="478"/>
          <ac:cxnSpMkLst>
            <pc:docMk/>
            <pc:sldMk cId="3930859479" sldId="256"/>
            <ac:cxnSpMk id="4" creationId="{590B07C1-1093-843F-7DFC-BA9B4DDB147F}"/>
          </ac:cxnSpMkLst>
        </pc:cxnChg>
        <pc:cxnChg chg="add del">
          <ac:chgData name="Amy Walduck" userId="3e45b68b-8b7a-41c5-9daf-d2815ec9a56c" providerId="ADAL" clId="{12BFC90B-3923-4E7A-BA6C-27BE17F44D14}" dt="2023-05-05T01:01:08.273" v="364" actId="26606"/>
          <ac:cxnSpMkLst>
            <pc:docMk/>
            <pc:sldMk cId="3930859479" sldId="256"/>
            <ac:cxnSpMk id="12" creationId="{B6916720-6D22-4D4B-BC19-23008C7DD487}"/>
          </ac:cxnSpMkLst>
        </pc:cxnChg>
      </pc:sldChg>
      <pc:sldChg chg="del">
        <pc:chgData name="Amy Walduck" userId="3e45b68b-8b7a-41c5-9daf-d2815ec9a56c" providerId="ADAL" clId="{12BFC90B-3923-4E7A-BA6C-27BE17F44D14}" dt="2023-05-05T00:21:56.651" v="0" actId="2696"/>
        <pc:sldMkLst>
          <pc:docMk/>
          <pc:sldMk cId="3851399165" sldId="257"/>
        </pc:sldMkLst>
      </pc:sldChg>
      <pc:sldChg chg="del">
        <pc:chgData name="Amy Walduck" userId="3e45b68b-8b7a-41c5-9daf-d2815ec9a56c" providerId="ADAL" clId="{12BFC90B-3923-4E7A-BA6C-27BE17F44D14}" dt="2023-05-05T02:02:04.854" v="1144" actId="2696"/>
        <pc:sldMkLst>
          <pc:docMk/>
          <pc:sldMk cId="1320106758" sldId="258"/>
        </pc:sldMkLst>
      </pc:sldChg>
      <pc:sldChg chg="del">
        <pc:chgData name="Amy Walduck" userId="3e45b68b-8b7a-41c5-9daf-d2815ec9a56c" providerId="ADAL" clId="{12BFC90B-3923-4E7A-BA6C-27BE17F44D14}" dt="2023-05-05T00:22:01.173" v="1" actId="2696"/>
        <pc:sldMkLst>
          <pc:docMk/>
          <pc:sldMk cId="3608843105" sldId="259"/>
        </pc:sldMkLst>
      </pc:sldChg>
      <pc:sldChg chg="addSp modSp mod ord">
        <pc:chgData name="Amy Walduck" userId="3e45b68b-8b7a-41c5-9daf-d2815ec9a56c" providerId="ADAL" clId="{12BFC90B-3923-4E7A-BA6C-27BE17F44D14}" dt="2023-05-05T07:00:02.977" v="3935"/>
        <pc:sldMkLst>
          <pc:docMk/>
          <pc:sldMk cId="4040202928" sldId="260"/>
        </pc:sldMkLst>
        <pc:spChg chg="add mod">
          <ac:chgData name="Amy Walduck" userId="3e45b68b-8b7a-41c5-9daf-d2815ec9a56c" providerId="ADAL" clId="{12BFC90B-3923-4E7A-BA6C-27BE17F44D14}" dt="2023-05-05T04:04:07.630" v="1552" actId="1036"/>
          <ac:spMkLst>
            <pc:docMk/>
            <pc:sldMk cId="4040202928" sldId="260"/>
            <ac:spMk id="2" creationId="{00FCA0C1-B21D-4E27-C66A-96A9C4134BA0}"/>
          </ac:spMkLst>
        </pc:spChg>
        <pc:spChg chg="mod">
          <ac:chgData name="Amy Walduck" userId="3e45b68b-8b7a-41c5-9daf-d2815ec9a56c" providerId="ADAL" clId="{12BFC90B-3923-4E7A-BA6C-27BE17F44D14}" dt="2023-05-05T01:48:51.824" v="1008" actId="14100"/>
          <ac:spMkLst>
            <pc:docMk/>
            <pc:sldMk cId="4040202928" sldId="260"/>
            <ac:spMk id="3" creationId="{3DC1F89F-4E5B-4CCB-9CE2-9CF036E22BE7}"/>
          </ac:spMkLst>
        </pc:spChg>
        <pc:spChg chg="mod">
          <ac:chgData name="Amy Walduck" userId="3e45b68b-8b7a-41c5-9daf-d2815ec9a56c" providerId="ADAL" clId="{12BFC90B-3923-4E7A-BA6C-27BE17F44D14}" dt="2023-05-05T02:10:05.938" v="1201" actId="255"/>
          <ac:spMkLst>
            <pc:docMk/>
            <pc:sldMk cId="4040202928" sldId="260"/>
            <ac:spMk id="5" creationId="{9DA616BF-88DA-4E06-8EFC-24B7851CFC2C}"/>
          </ac:spMkLst>
        </pc:spChg>
        <pc:picChg chg="mod">
          <ac:chgData name="Amy Walduck" userId="3e45b68b-8b7a-41c5-9daf-d2815ec9a56c" providerId="ADAL" clId="{12BFC90B-3923-4E7A-BA6C-27BE17F44D14}" dt="2023-05-05T04:03:03.228" v="1478" actId="14826"/>
          <ac:picMkLst>
            <pc:docMk/>
            <pc:sldMk cId="4040202928" sldId="260"/>
            <ac:picMk id="8" creationId="{1521AED2-CDCF-40D1-97CF-7B8867921852}"/>
          </ac:picMkLst>
        </pc:picChg>
      </pc:sldChg>
      <pc:sldChg chg="del">
        <pc:chgData name="Amy Walduck" userId="3e45b68b-8b7a-41c5-9daf-d2815ec9a56c" providerId="ADAL" clId="{12BFC90B-3923-4E7A-BA6C-27BE17F44D14}" dt="2023-05-05T02:07:09.391" v="1188" actId="2696"/>
        <pc:sldMkLst>
          <pc:docMk/>
          <pc:sldMk cId="1449056927" sldId="261"/>
        </pc:sldMkLst>
      </pc:sldChg>
      <pc:sldChg chg="addSp delSp modSp mod ord modNotesTx">
        <pc:chgData name="Amy Walduck" userId="3e45b68b-8b7a-41c5-9daf-d2815ec9a56c" providerId="ADAL" clId="{12BFC90B-3923-4E7A-BA6C-27BE17F44D14}" dt="2023-05-05T06:50:46.689" v="3779" actId="20577"/>
        <pc:sldMkLst>
          <pc:docMk/>
          <pc:sldMk cId="1431499477" sldId="262"/>
        </pc:sldMkLst>
        <pc:spChg chg="mod">
          <ac:chgData name="Amy Walduck" userId="3e45b68b-8b7a-41c5-9daf-d2815ec9a56c" providerId="ADAL" clId="{12BFC90B-3923-4E7A-BA6C-27BE17F44D14}" dt="2023-05-05T01:59:54.070" v="1110" actId="403"/>
          <ac:spMkLst>
            <pc:docMk/>
            <pc:sldMk cId="1431499477" sldId="262"/>
            <ac:spMk id="3" creationId="{A6641600-92D7-4BD1-8A5E-419353086744}"/>
          </ac:spMkLst>
        </pc:spChg>
        <pc:spChg chg="mod">
          <ac:chgData name="Amy Walduck" userId="3e45b68b-8b7a-41c5-9daf-d2815ec9a56c" providerId="ADAL" clId="{12BFC90B-3923-4E7A-BA6C-27BE17F44D14}" dt="2023-05-05T02:10:14.244" v="1202" actId="255"/>
          <ac:spMkLst>
            <pc:docMk/>
            <pc:sldMk cId="1431499477" sldId="262"/>
            <ac:spMk id="10" creationId="{26250288-D7A1-4A7D-AF47-D718CBCBE34B}"/>
          </ac:spMkLst>
        </pc:spChg>
        <pc:picChg chg="del mod">
          <ac:chgData name="Amy Walduck" userId="3e45b68b-8b7a-41c5-9daf-d2815ec9a56c" providerId="ADAL" clId="{12BFC90B-3923-4E7A-BA6C-27BE17F44D14}" dt="2023-05-05T03:57:00.103" v="1449" actId="478"/>
          <ac:picMkLst>
            <pc:docMk/>
            <pc:sldMk cId="1431499477" sldId="262"/>
            <ac:picMk id="2" creationId="{EC58314A-1B9C-416E-BD6C-7D0F1782048C}"/>
          </ac:picMkLst>
        </pc:picChg>
        <pc:picChg chg="add mod modCrop">
          <ac:chgData name="Amy Walduck" userId="3e45b68b-8b7a-41c5-9daf-d2815ec9a56c" providerId="ADAL" clId="{12BFC90B-3923-4E7A-BA6C-27BE17F44D14}" dt="2023-05-05T04:00:10.842" v="1477" actId="1037"/>
          <ac:picMkLst>
            <pc:docMk/>
            <pc:sldMk cId="1431499477" sldId="262"/>
            <ac:picMk id="5" creationId="{80521189-1E8B-A43C-3D3B-8581FA618147}"/>
          </ac:picMkLst>
        </pc:picChg>
      </pc:sldChg>
      <pc:sldChg chg="del">
        <pc:chgData name="Amy Walduck" userId="3e45b68b-8b7a-41c5-9daf-d2815ec9a56c" providerId="ADAL" clId="{12BFC90B-3923-4E7A-BA6C-27BE17F44D14}" dt="2023-05-05T00:23:09.747" v="3" actId="2696"/>
        <pc:sldMkLst>
          <pc:docMk/>
          <pc:sldMk cId="3699597062" sldId="263"/>
        </pc:sldMkLst>
      </pc:sldChg>
      <pc:sldChg chg="del">
        <pc:chgData name="Amy Walduck" userId="3e45b68b-8b7a-41c5-9daf-d2815ec9a56c" providerId="ADAL" clId="{12BFC90B-3923-4E7A-BA6C-27BE17F44D14}" dt="2023-05-05T00:24:33.053" v="12" actId="2696"/>
        <pc:sldMkLst>
          <pc:docMk/>
          <pc:sldMk cId="2466277096" sldId="264"/>
        </pc:sldMkLst>
      </pc:sldChg>
      <pc:sldChg chg="del">
        <pc:chgData name="Amy Walduck" userId="3e45b68b-8b7a-41c5-9daf-d2815ec9a56c" providerId="ADAL" clId="{12BFC90B-3923-4E7A-BA6C-27BE17F44D14}" dt="2023-05-05T00:24:33.053" v="12" actId="2696"/>
        <pc:sldMkLst>
          <pc:docMk/>
          <pc:sldMk cId="2848358783" sldId="265"/>
        </pc:sldMkLst>
      </pc:sldChg>
      <pc:sldChg chg="del">
        <pc:chgData name="Amy Walduck" userId="3e45b68b-8b7a-41c5-9daf-d2815ec9a56c" providerId="ADAL" clId="{12BFC90B-3923-4E7A-BA6C-27BE17F44D14}" dt="2023-05-05T00:23:00.921" v="2" actId="2696"/>
        <pc:sldMkLst>
          <pc:docMk/>
          <pc:sldMk cId="49570190" sldId="312"/>
        </pc:sldMkLst>
      </pc:sldChg>
      <pc:sldChg chg="del">
        <pc:chgData name="Amy Walduck" userId="3e45b68b-8b7a-41c5-9daf-d2815ec9a56c" providerId="ADAL" clId="{12BFC90B-3923-4E7A-BA6C-27BE17F44D14}" dt="2023-05-05T00:24:47.758" v="13" actId="2696"/>
        <pc:sldMkLst>
          <pc:docMk/>
          <pc:sldMk cId="505610897" sldId="313"/>
        </pc:sldMkLst>
      </pc:sldChg>
      <pc:sldChg chg="del">
        <pc:chgData name="Amy Walduck" userId="3e45b68b-8b7a-41c5-9daf-d2815ec9a56c" providerId="ADAL" clId="{12BFC90B-3923-4E7A-BA6C-27BE17F44D14}" dt="2023-05-05T00:23:45.157" v="6" actId="2696"/>
        <pc:sldMkLst>
          <pc:docMk/>
          <pc:sldMk cId="3922388931" sldId="314"/>
        </pc:sldMkLst>
      </pc:sldChg>
      <pc:sldChg chg="del">
        <pc:chgData name="Amy Walduck" userId="3e45b68b-8b7a-41c5-9daf-d2815ec9a56c" providerId="ADAL" clId="{12BFC90B-3923-4E7A-BA6C-27BE17F44D14}" dt="2023-05-05T00:23:31.439" v="4" actId="2696"/>
        <pc:sldMkLst>
          <pc:docMk/>
          <pc:sldMk cId="1779153109" sldId="315"/>
        </pc:sldMkLst>
      </pc:sldChg>
      <pc:sldChg chg="modSp mod ord">
        <pc:chgData name="Amy Walduck" userId="3e45b68b-8b7a-41c5-9daf-d2815ec9a56c" providerId="ADAL" clId="{12BFC90B-3923-4E7A-BA6C-27BE17F44D14}" dt="2023-05-05T06:57:43.432" v="3933"/>
        <pc:sldMkLst>
          <pc:docMk/>
          <pc:sldMk cId="2132307395" sldId="317"/>
        </pc:sldMkLst>
        <pc:spChg chg="mod">
          <ac:chgData name="Amy Walduck" userId="3e45b68b-8b7a-41c5-9daf-d2815ec9a56c" providerId="ADAL" clId="{12BFC90B-3923-4E7A-BA6C-27BE17F44D14}" dt="2023-05-05T02:11:03.562" v="1208" actId="14100"/>
          <ac:spMkLst>
            <pc:docMk/>
            <pc:sldMk cId="2132307395" sldId="317"/>
            <ac:spMk id="2" creationId="{226A3CF4-68A6-4AC2-88E0-72B0D1A2B3CF}"/>
          </ac:spMkLst>
        </pc:spChg>
        <pc:spChg chg="mod">
          <ac:chgData name="Amy Walduck" userId="3e45b68b-8b7a-41c5-9daf-d2815ec9a56c" providerId="ADAL" clId="{12BFC90B-3923-4E7A-BA6C-27BE17F44D14}" dt="2023-05-05T04:56:31.775" v="2104" actId="27636"/>
          <ac:spMkLst>
            <pc:docMk/>
            <pc:sldMk cId="2132307395" sldId="317"/>
            <ac:spMk id="4" creationId="{6083B825-141A-4C20-961B-3CB711DB85BA}"/>
          </ac:spMkLst>
        </pc:spChg>
      </pc:sldChg>
      <pc:sldChg chg="del">
        <pc:chgData name="Amy Walduck" userId="3e45b68b-8b7a-41c5-9daf-d2815ec9a56c" providerId="ADAL" clId="{12BFC90B-3923-4E7A-BA6C-27BE17F44D14}" dt="2023-05-05T00:23:37.137" v="5" actId="2696"/>
        <pc:sldMkLst>
          <pc:docMk/>
          <pc:sldMk cId="1691459736" sldId="318"/>
        </pc:sldMkLst>
      </pc:sldChg>
      <pc:sldChg chg="modSp del mod">
        <pc:chgData name="Amy Walduck" userId="3e45b68b-8b7a-41c5-9daf-d2815ec9a56c" providerId="ADAL" clId="{12BFC90B-3923-4E7A-BA6C-27BE17F44D14}" dt="2023-05-05T02:06:54.230" v="1186" actId="2696"/>
        <pc:sldMkLst>
          <pc:docMk/>
          <pc:sldMk cId="4204732290" sldId="330"/>
        </pc:sldMkLst>
        <pc:spChg chg="mod">
          <ac:chgData name="Amy Walduck" userId="3e45b68b-8b7a-41c5-9daf-d2815ec9a56c" providerId="ADAL" clId="{12BFC90B-3923-4E7A-BA6C-27BE17F44D14}" dt="2023-05-05T02:06:06.336" v="1171" actId="20577"/>
          <ac:spMkLst>
            <pc:docMk/>
            <pc:sldMk cId="4204732290" sldId="330"/>
            <ac:spMk id="6" creationId="{C0B65BC1-A1BC-4AC9-9D62-ABAFAA05EBAD}"/>
          </ac:spMkLst>
        </pc:spChg>
      </pc:sldChg>
      <pc:sldChg chg="del">
        <pc:chgData name="Amy Walduck" userId="3e45b68b-8b7a-41c5-9daf-d2815ec9a56c" providerId="ADAL" clId="{12BFC90B-3923-4E7A-BA6C-27BE17F44D14}" dt="2023-05-05T00:24:06.680" v="8" actId="2696"/>
        <pc:sldMkLst>
          <pc:docMk/>
          <pc:sldMk cId="3290648179" sldId="335"/>
        </pc:sldMkLst>
      </pc:sldChg>
      <pc:sldChg chg="del">
        <pc:chgData name="Amy Walduck" userId="3e45b68b-8b7a-41c5-9daf-d2815ec9a56c" providerId="ADAL" clId="{12BFC90B-3923-4E7A-BA6C-27BE17F44D14}" dt="2023-05-05T00:24:12.046" v="9" actId="2696"/>
        <pc:sldMkLst>
          <pc:docMk/>
          <pc:sldMk cId="35027963" sldId="336"/>
        </pc:sldMkLst>
      </pc:sldChg>
      <pc:sldChg chg="del">
        <pc:chgData name="Amy Walduck" userId="3e45b68b-8b7a-41c5-9daf-d2815ec9a56c" providerId="ADAL" clId="{12BFC90B-3923-4E7A-BA6C-27BE17F44D14}" dt="2023-05-05T00:23:52.310" v="7" actId="2696"/>
        <pc:sldMkLst>
          <pc:docMk/>
          <pc:sldMk cId="1439767184" sldId="337"/>
        </pc:sldMkLst>
      </pc:sldChg>
      <pc:sldChg chg="addSp delSp modSp mod ord modNotesTx">
        <pc:chgData name="Amy Walduck" userId="3e45b68b-8b7a-41c5-9daf-d2815ec9a56c" providerId="ADAL" clId="{12BFC90B-3923-4E7A-BA6C-27BE17F44D14}" dt="2023-05-05T06:57:43.432" v="3933"/>
        <pc:sldMkLst>
          <pc:docMk/>
          <pc:sldMk cId="3570892942" sldId="340"/>
        </pc:sldMkLst>
        <pc:spChg chg="add mod">
          <ac:chgData name="Amy Walduck" userId="3e45b68b-8b7a-41c5-9daf-d2815ec9a56c" providerId="ADAL" clId="{12BFC90B-3923-4E7A-BA6C-27BE17F44D14}" dt="2023-05-05T04:07:00.568" v="1561" actId="948"/>
          <ac:spMkLst>
            <pc:docMk/>
            <pc:sldMk cId="3570892942" sldId="340"/>
            <ac:spMk id="2" creationId="{DFEF09A9-B740-A2D7-2AB7-ADE27AEC3D7A}"/>
          </ac:spMkLst>
        </pc:spChg>
        <pc:spChg chg="add mod">
          <ac:chgData name="Amy Walduck" userId="3e45b68b-8b7a-41c5-9daf-d2815ec9a56c" providerId="ADAL" clId="{12BFC90B-3923-4E7A-BA6C-27BE17F44D14}" dt="2023-05-05T04:08:12.878" v="1629" actId="20577"/>
          <ac:spMkLst>
            <pc:docMk/>
            <pc:sldMk cId="3570892942" sldId="340"/>
            <ac:spMk id="4" creationId="{D30F2054-5EFD-4243-17F5-2473B4DD6FBD}"/>
          </ac:spMkLst>
        </pc:spChg>
        <pc:spChg chg="del mod">
          <ac:chgData name="Amy Walduck" userId="3e45b68b-8b7a-41c5-9daf-d2815ec9a56c" providerId="ADAL" clId="{12BFC90B-3923-4E7A-BA6C-27BE17F44D14}" dt="2023-05-05T04:05:56.653" v="1554" actId="478"/>
          <ac:spMkLst>
            <pc:docMk/>
            <pc:sldMk cId="3570892942" sldId="340"/>
            <ac:spMk id="5" creationId="{8A2EB3FC-7759-400E-9F88-5DF608A39AB9}"/>
          </ac:spMkLst>
        </pc:spChg>
        <pc:spChg chg="del mod">
          <ac:chgData name="Amy Walduck" userId="3e45b68b-8b7a-41c5-9daf-d2815ec9a56c" providerId="ADAL" clId="{12BFC90B-3923-4E7A-BA6C-27BE17F44D14}" dt="2023-05-05T02:48:53.018" v="1352"/>
          <ac:spMkLst>
            <pc:docMk/>
            <pc:sldMk cId="3570892942" sldId="340"/>
            <ac:spMk id="12" creationId="{B4790325-0121-4F19-B840-B014CF721EA0}"/>
          </ac:spMkLst>
        </pc:spChg>
        <pc:spChg chg="del mod">
          <ac:chgData name="Amy Walduck" userId="3e45b68b-8b7a-41c5-9daf-d2815ec9a56c" providerId="ADAL" clId="{12BFC90B-3923-4E7A-BA6C-27BE17F44D14}" dt="2023-05-05T02:48:53.018" v="1354"/>
          <ac:spMkLst>
            <pc:docMk/>
            <pc:sldMk cId="3570892942" sldId="340"/>
            <ac:spMk id="14" creationId="{75AD53D8-FD97-4941-B5C3-F68388B99AE6}"/>
          </ac:spMkLst>
        </pc:spChg>
      </pc:sldChg>
      <pc:sldChg chg="del">
        <pc:chgData name="Amy Walduck" userId="3e45b68b-8b7a-41c5-9daf-d2815ec9a56c" providerId="ADAL" clId="{12BFC90B-3923-4E7A-BA6C-27BE17F44D14}" dt="2023-05-05T02:07:01.867" v="1187" actId="2696"/>
        <pc:sldMkLst>
          <pc:docMk/>
          <pc:sldMk cId="1084938530" sldId="342"/>
        </pc:sldMkLst>
      </pc:sldChg>
      <pc:sldChg chg="addSp delSp modSp mod ord modNotesTx">
        <pc:chgData name="Amy Walduck" userId="3e45b68b-8b7a-41c5-9daf-d2815ec9a56c" providerId="ADAL" clId="{12BFC90B-3923-4E7A-BA6C-27BE17F44D14}" dt="2023-05-05T07:14:32.550" v="3988" actId="18131"/>
        <pc:sldMkLst>
          <pc:docMk/>
          <pc:sldMk cId="4015158929" sldId="343"/>
        </pc:sldMkLst>
        <pc:spChg chg="mod">
          <ac:chgData name="Amy Walduck" userId="3e45b68b-8b7a-41c5-9daf-d2815ec9a56c" providerId="ADAL" clId="{12BFC90B-3923-4E7A-BA6C-27BE17F44D14}" dt="2023-05-05T02:10:44.703" v="1204" actId="122"/>
          <ac:spMkLst>
            <pc:docMk/>
            <pc:sldMk cId="4015158929" sldId="343"/>
            <ac:spMk id="2" creationId="{7967CAB0-C82D-4A20-928E-D9FEF32D8C3F}"/>
          </ac:spMkLst>
        </pc:spChg>
        <pc:spChg chg="mod">
          <ac:chgData name="Amy Walduck" userId="3e45b68b-8b7a-41c5-9daf-d2815ec9a56c" providerId="ADAL" clId="{12BFC90B-3923-4E7A-BA6C-27BE17F44D14}" dt="2023-05-05T02:06:46.230" v="1185" actId="20577"/>
          <ac:spMkLst>
            <pc:docMk/>
            <pc:sldMk cId="4015158929" sldId="343"/>
            <ac:spMk id="3" creationId="{A8BF9284-4505-46CA-A96D-E856C614B86C}"/>
          </ac:spMkLst>
        </pc:spChg>
        <pc:picChg chg="add del mod">
          <ac:chgData name="Amy Walduck" userId="3e45b68b-8b7a-41c5-9daf-d2815ec9a56c" providerId="ADAL" clId="{12BFC90B-3923-4E7A-BA6C-27BE17F44D14}" dt="2023-05-05T04:46:05.378" v="1808" actId="478"/>
          <ac:picMkLst>
            <pc:docMk/>
            <pc:sldMk cId="4015158929" sldId="343"/>
            <ac:picMk id="4" creationId="{69EB7B85-E0C8-AC88-B4BE-EF8453C6C7CE}"/>
          </ac:picMkLst>
        </pc:picChg>
        <pc:picChg chg="mod modCrop">
          <ac:chgData name="Amy Walduck" userId="3e45b68b-8b7a-41c5-9daf-d2815ec9a56c" providerId="ADAL" clId="{12BFC90B-3923-4E7A-BA6C-27BE17F44D14}" dt="2023-05-05T07:14:32.550" v="3988" actId="18131"/>
          <ac:picMkLst>
            <pc:docMk/>
            <pc:sldMk cId="4015158929" sldId="343"/>
            <ac:picMk id="7" creationId="{CAD3C243-4320-463A-8232-A6317CEEB48E}"/>
          </ac:picMkLst>
        </pc:picChg>
      </pc:sldChg>
      <pc:sldChg chg="modSp mod ord modNotesTx">
        <pc:chgData name="Amy Walduck" userId="3e45b68b-8b7a-41c5-9daf-d2815ec9a56c" providerId="ADAL" clId="{12BFC90B-3923-4E7A-BA6C-27BE17F44D14}" dt="2023-05-05T07:09:23.568" v="3984" actId="14826"/>
        <pc:sldMkLst>
          <pc:docMk/>
          <pc:sldMk cId="2639947139" sldId="344"/>
        </pc:sldMkLst>
        <pc:spChg chg="mod">
          <ac:chgData name="Amy Walduck" userId="3e45b68b-8b7a-41c5-9daf-d2815ec9a56c" providerId="ADAL" clId="{12BFC90B-3923-4E7A-BA6C-27BE17F44D14}" dt="2023-05-05T01:44:55.425" v="983" actId="1076"/>
          <ac:spMkLst>
            <pc:docMk/>
            <pc:sldMk cId="2639947139" sldId="344"/>
            <ac:spMk id="4" creationId="{E1FB970A-A4C6-4A10-B7BE-EEB4B4BD624B}"/>
          </ac:spMkLst>
        </pc:spChg>
        <pc:spChg chg="mod">
          <ac:chgData name="Amy Walduck" userId="3e45b68b-8b7a-41c5-9daf-d2815ec9a56c" providerId="ADAL" clId="{12BFC90B-3923-4E7A-BA6C-27BE17F44D14}" dt="2023-05-05T02:09:58.705" v="1200" actId="255"/>
          <ac:spMkLst>
            <pc:docMk/>
            <pc:sldMk cId="2639947139" sldId="344"/>
            <ac:spMk id="6" creationId="{C0B65BC1-A1BC-4AC9-9D62-ABAFAA05EBAD}"/>
          </ac:spMkLst>
        </pc:spChg>
        <pc:spChg chg="mod">
          <ac:chgData name="Amy Walduck" userId="3e45b68b-8b7a-41c5-9daf-d2815ec9a56c" providerId="ADAL" clId="{12BFC90B-3923-4E7A-BA6C-27BE17F44D14}" dt="2023-05-05T02:01:32.815" v="1143" actId="2710"/>
          <ac:spMkLst>
            <pc:docMk/>
            <pc:sldMk cId="2639947139" sldId="344"/>
            <ac:spMk id="10" creationId="{E5B91F0E-7192-49F3-A493-6C1373B84ED9}"/>
          </ac:spMkLst>
        </pc:spChg>
        <pc:picChg chg="mod">
          <ac:chgData name="Amy Walduck" userId="3e45b68b-8b7a-41c5-9daf-d2815ec9a56c" providerId="ADAL" clId="{12BFC90B-3923-4E7A-BA6C-27BE17F44D14}" dt="2023-05-05T07:09:23.568" v="3984" actId="14826"/>
          <ac:picMkLst>
            <pc:docMk/>
            <pc:sldMk cId="2639947139" sldId="344"/>
            <ac:picMk id="8" creationId="{D02EF55C-32D8-4D72-9DF2-114FDCBF5770}"/>
          </ac:picMkLst>
        </pc:picChg>
      </pc:sldChg>
      <pc:sldChg chg="addSp delSp modSp mod ord">
        <pc:chgData name="Amy Walduck" userId="3e45b68b-8b7a-41c5-9daf-d2815ec9a56c" providerId="ADAL" clId="{12BFC90B-3923-4E7A-BA6C-27BE17F44D14}" dt="2023-05-05T03:12:12.495" v="1420" actId="1036"/>
        <pc:sldMkLst>
          <pc:docMk/>
          <pc:sldMk cId="2174449025" sldId="345"/>
        </pc:sldMkLst>
        <pc:spChg chg="add del mod">
          <ac:chgData name="Amy Walduck" userId="3e45b68b-8b7a-41c5-9daf-d2815ec9a56c" providerId="ADAL" clId="{12BFC90B-3923-4E7A-BA6C-27BE17F44D14}" dt="2023-05-05T02:45:36.416" v="1326" actId="478"/>
          <ac:spMkLst>
            <pc:docMk/>
            <pc:sldMk cId="2174449025" sldId="345"/>
            <ac:spMk id="2" creationId="{BECCC9D5-711D-48B9-8129-41BA9DDB6B36}"/>
          </ac:spMkLst>
        </pc:spChg>
        <pc:spChg chg="del">
          <ac:chgData name="Amy Walduck" userId="3e45b68b-8b7a-41c5-9daf-d2815ec9a56c" providerId="ADAL" clId="{12BFC90B-3923-4E7A-BA6C-27BE17F44D14}" dt="2023-05-05T02:44:50.894" v="1321" actId="26606"/>
          <ac:spMkLst>
            <pc:docMk/>
            <pc:sldMk cId="2174449025" sldId="345"/>
            <ac:spMk id="73" creationId="{14CD50C8-2F85-4F12-A5B5-9336E254A7DA}"/>
          </ac:spMkLst>
        </pc:spChg>
        <pc:spChg chg="del">
          <ac:chgData name="Amy Walduck" userId="3e45b68b-8b7a-41c5-9daf-d2815ec9a56c" providerId="ADAL" clId="{12BFC90B-3923-4E7A-BA6C-27BE17F44D14}" dt="2023-05-05T02:44:50.894" v="1321" actId="26606"/>
          <ac:spMkLst>
            <pc:docMk/>
            <pc:sldMk cId="2174449025" sldId="345"/>
            <ac:spMk id="75" creationId="{2618DD3C-AECB-422E-BF3A-25F49DF30261}"/>
          </ac:spMkLst>
        </pc:spChg>
        <pc:spChg chg="add">
          <ac:chgData name="Amy Walduck" userId="3e45b68b-8b7a-41c5-9daf-d2815ec9a56c" providerId="ADAL" clId="{12BFC90B-3923-4E7A-BA6C-27BE17F44D14}" dt="2023-05-05T02:44:50.894" v="1321" actId="26606"/>
          <ac:spMkLst>
            <pc:docMk/>
            <pc:sldMk cId="2174449025" sldId="345"/>
            <ac:spMk id="84" creationId="{6EAAB671-E1B2-4834-B3F6-E0A2D3BE861F}"/>
          </ac:spMkLst>
        </pc:spChg>
        <pc:spChg chg="add">
          <ac:chgData name="Amy Walduck" userId="3e45b68b-8b7a-41c5-9daf-d2815ec9a56c" providerId="ADAL" clId="{12BFC90B-3923-4E7A-BA6C-27BE17F44D14}" dt="2023-05-05T02:44:50.894" v="1321" actId="26606"/>
          <ac:spMkLst>
            <pc:docMk/>
            <pc:sldMk cId="2174449025" sldId="345"/>
            <ac:spMk id="86" creationId="{09B43EBB-719F-4C01-AECE-1D876283B93E}"/>
          </ac:spMkLst>
        </pc:spChg>
        <pc:picChg chg="add del mod">
          <ac:chgData name="Amy Walduck" userId="3e45b68b-8b7a-41c5-9daf-d2815ec9a56c" providerId="ADAL" clId="{12BFC90B-3923-4E7A-BA6C-27BE17F44D14}" dt="2023-05-05T02:43:21.597" v="1311"/>
          <ac:picMkLst>
            <pc:docMk/>
            <pc:sldMk cId="2174449025" sldId="345"/>
            <ac:picMk id="3" creationId="{88D8DFC9-5DFD-712D-83DE-AE84919EEC43}"/>
          </ac:picMkLst>
        </pc:picChg>
        <pc:picChg chg="add del mod">
          <ac:chgData name="Amy Walduck" userId="3e45b68b-8b7a-41c5-9daf-d2815ec9a56c" providerId="ADAL" clId="{12BFC90B-3923-4E7A-BA6C-27BE17F44D14}" dt="2023-05-05T02:43:08.782" v="1307" actId="931"/>
          <ac:picMkLst>
            <pc:docMk/>
            <pc:sldMk cId="2174449025" sldId="345"/>
            <ac:picMk id="5" creationId="{F0638CA1-97AF-B06F-FD87-D1B5E9E7F0E3}"/>
          </ac:picMkLst>
        </pc:picChg>
        <pc:picChg chg="add mod">
          <ac:chgData name="Amy Walduck" userId="3e45b68b-8b7a-41c5-9daf-d2815ec9a56c" providerId="ADAL" clId="{12BFC90B-3923-4E7A-BA6C-27BE17F44D14}" dt="2023-05-05T03:11:42.225" v="1398" actId="1076"/>
          <ac:picMkLst>
            <pc:docMk/>
            <pc:sldMk cId="2174449025" sldId="345"/>
            <ac:picMk id="6" creationId="{FE921E4A-1A2F-6037-1275-E211690790E6}"/>
          </ac:picMkLst>
        </pc:picChg>
        <pc:picChg chg="add mod">
          <ac:chgData name="Amy Walduck" userId="3e45b68b-8b7a-41c5-9daf-d2815ec9a56c" providerId="ADAL" clId="{12BFC90B-3923-4E7A-BA6C-27BE17F44D14}" dt="2023-05-05T03:12:12.495" v="1420" actId="1036"/>
          <ac:picMkLst>
            <pc:docMk/>
            <pc:sldMk cId="2174449025" sldId="345"/>
            <ac:picMk id="7" creationId="{84E5FA2E-B594-E20F-FBB7-60C8124BB4E7}"/>
          </ac:picMkLst>
        </pc:picChg>
        <pc:picChg chg="add del mod">
          <ac:chgData name="Amy Walduck" userId="3e45b68b-8b7a-41c5-9daf-d2815ec9a56c" providerId="ADAL" clId="{12BFC90B-3923-4E7A-BA6C-27BE17F44D14}" dt="2023-05-05T02:44:36.380" v="1319" actId="478"/>
          <ac:picMkLst>
            <pc:docMk/>
            <pc:sldMk cId="2174449025" sldId="345"/>
            <ac:picMk id="2050" creationId="{B2C4236E-E063-4982-8881-DC3363D7D1C0}"/>
          </ac:picMkLst>
        </pc:picChg>
        <pc:cxnChg chg="del">
          <ac:chgData name="Amy Walduck" userId="3e45b68b-8b7a-41c5-9daf-d2815ec9a56c" providerId="ADAL" clId="{12BFC90B-3923-4E7A-BA6C-27BE17F44D14}" dt="2023-05-05T02:44:50.894" v="1321" actId="26606"/>
          <ac:cxnSpMkLst>
            <pc:docMk/>
            <pc:sldMk cId="2174449025" sldId="345"/>
            <ac:cxnSpMk id="71" creationId="{988A901F-2380-409D-B12F-3A0FDAFAEEE3}"/>
          </ac:cxnSpMkLst>
        </pc:cxnChg>
        <pc:cxnChg chg="del">
          <ac:chgData name="Amy Walduck" userId="3e45b68b-8b7a-41c5-9daf-d2815ec9a56c" providerId="ADAL" clId="{12BFC90B-3923-4E7A-BA6C-27BE17F44D14}" dt="2023-05-05T02:44:50.894" v="1321" actId="26606"/>
          <ac:cxnSpMkLst>
            <pc:docMk/>
            <pc:sldMk cId="2174449025" sldId="345"/>
            <ac:cxnSpMk id="77" creationId="{B073669D-B21F-48ED-BC1D-FFD25A3D88A9}"/>
          </ac:cxnSpMkLst>
        </pc:cxnChg>
        <pc:cxnChg chg="add">
          <ac:chgData name="Amy Walduck" userId="3e45b68b-8b7a-41c5-9daf-d2815ec9a56c" providerId="ADAL" clId="{12BFC90B-3923-4E7A-BA6C-27BE17F44D14}" dt="2023-05-05T02:44:50.894" v="1321" actId="26606"/>
          <ac:cxnSpMkLst>
            <pc:docMk/>
            <pc:sldMk cId="2174449025" sldId="345"/>
            <ac:cxnSpMk id="82" creationId="{B73DEAEA-BFDB-410C-89E7-02514506C826}"/>
          </ac:cxnSpMkLst>
        </pc:cxnChg>
        <pc:cxnChg chg="add">
          <ac:chgData name="Amy Walduck" userId="3e45b68b-8b7a-41c5-9daf-d2815ec9a56c" providerId="ADAL" clId="{12BFC90B-3923-4E7A-BA6C-27BE17F44D14}" dt="2023-05-05T02:44:50.894" v="1321" actId="26606"/>
          <ac:cxnSpMkLst>
            <pc:docMk/>
            <pc:sldMk cId="2174449025" sldId="345"/>
            <ac:cxnSpMk id="88" creationId="{55B70B32-BD93-4B4F-B210-8956E300D240}"/>
          </ac:cxnSpMkLst>
        </pc:cxnChg>
      </pc:sldChg>
      <pc:sldChg chg="addSp delSp modSp mod ord modNotesTx">
        <pc:chgData name="Amy Walduck" userId="3e45b68b-8b7a-41c5-9daf-d2815ec9a56c" providerId="ADAL" clId="{12BFC90B-3923-4E7A-BA6C-27BE17F44D14}" dt="2023-05-05T06:57:43.432" v="3933"/>
        <pc:sldMkLst>
          <pc:docMk/>
          <pc:sldMk cId="2814383633" sldId="347"/>
        </pc:sldMkLst>
        <pc:spChg chg="mod">
          <ac:chgData name="Amy Walduck" userId="3e45b68b-8b7a-41c5-9daf-d2815ec9a56c" providerId="ADAL" clId="{12BFC90B-3923-4E7A-BA6C-27BE17F44D14}" dt="2023-05-05T02:11:36.075" v="1218" actId="20577"/>
          <ac:spMkLst>
            <pc:docMk/>
            <pc:sldMk cId="2814383633" sldId="347"/>
            <ac:spMk id="2" creationId="{226A3CF4-68A6-4AC2-88E0-72B0D1A2B3CF}"/>
          </ac:spMkLst>
        </pc:spChg>
        <pc:spChg chg="add mod">
          <ac:chgData name="Amy Walduck" userId="3e45b68b-8b7a-41c5-9daf-d2815ec9a56c" providerId="ADAL" clId="{12BFC90B-3923-4E7A-BA6C-27BE17F44D14}" dt="2023-05-05T05:04:41.553" v="2140"/>
          <ac:spMkLst>
            <pc:docMk/>
            <pc:sldMk cId="2814383633" sldId="347"/>
            <ac:spMk id="3" creationId="{AF6F9C23-8537-AD55-3A89-A7D2F5E8E52A}"/>
          </ac:spMkLst>
        </pc:spChg>
        <pc:spChg chg="mod">
          <ac:chgData name="Amy Walduck" userId="3e45b68b-8b7a-41c5-9daf-d2815ec9a56c" providerId="ADAL" clId="{12BFC90B-3923-4E7A-BA6C-27BE17F44D14}" dt="2023-05-05T05:43:33.367" v="2421" actId="20577"/>
          <ac:spMkLst>
            <pc:docMk/>
            <pc:sldMk cId="2814383633" sldId="347"/>
            <ac:spMk id="4" creationId="{6083B825-141A-4C20-961B-3CB711DB85BA}"/>
          </ac:spMkLst>
        </pc:spChg>
        <pc:picChg chg="add mod">
          <ac:chgData name="Amy Walduck" userId="3e45b68b-8b7a-41c5-9daf-d2815ec9a56c" providerId="ADAL" clId="{12BFC90B-3923-4E7A-BA6C-27BE17F44D14}" dt="2023-05-05T05:05:22.044" v="2154" actId="1036"/>
          <ac:picMkLst>
            <pc:docMk/>
            <pc:sldMk cId="2814383633" sldId="347"/>
            <ac:picMk id="5" creationId="{67DCD9C5-A1A1-7A34-6411-55E1A85EBB34}"/>
          </ac:picMkLst>
        </pc:picChg>
        <pc:picChg chg="del">
          <ac:chgData name="Amy Walduck" userId="3e45b68b-8b7a-41c5-9daf-d2815ec9a56c" providerId="ADAL" clId="{12BFC90B-3923-4E7A-BA6C-27BE17F44D14}" dt="2023-05-05T05:05:06.173" v="2142" actId="478"/>
          <ac:picMkLst>
            <pc:docMk/>
            <pc:sldMk cId="2814383633" sldId="347"/>
            <ac:picMk id="8" creationId="{370D5140-4BF3-4AB3-BF5A-4629F808DE13}"/>
          </ac:picMkLst>
        </pc:picChg>
      </pc:sldChg>
      <pc:sldChg chg="del">
        <pc:chgData name="Amy Walduck" userId="3e45b68b-8b7a-41c5-9daf-d2815ec9a56c" providerId="ADAL" clId="{12BFC90B-3923-4E7A-BA6C-27BE17F44D14}" dt="2023-05-05T00:24:06.680" v="8" actId="2696"/>
        <pc:sldMkLst>
          <pc:docMk/>
          <pc:sldMk cId="2521444548" sldId="348"/>
        </pc:sldMkLst>
      </pc:sldChg>
      <pc:sldChg chg="del">
        <pc:chgData name="Amy Walduck" userId="3e45b68b-8b7a-41c5-9daf-d2815ec9a56c" providerId="ADAL" clId="{12BFC90B-3923-4E7A-BA6C-27BE17F44D14}" dt="2023-05-05T00:24:24.384" v="11" actId="2696"/>
        <pc:sldMkLst>
          <pc:docMk/>
          <pc:sldMk cId="1357219359" sldId="350"/>
        </pc:sldMkLst>
      </pc:sldChg>
      <pc:sldChg chg="del">
        <pc:chgData name="Amy Walduck" userId="3e45b68b-8b7a-41c5-9daf-d2815ec9a56c" providerId="ADAL" clId="{12BFC90B-3923-4E7A-BA6C-27BE17F44D14}" dt="2023-05-05T02:05:08.603" v="1149" actId="2696"/>
        <pc:sldMkLst>
          <pc:docMk/>
          <pc:sldMk cId="850330348" sldId="352"/>
        </pc:sldMkLst>
      </pc:sldChg>
      <pc:sldChg chg="del">
        <pc:chgData name="Amy Walduck" userId="3e45b68b-8b7a-41c5-9daf-d2815ec9a56c" providerId="ADAL" clId="{12BFC90B-3923-4E7A-BA6C-27BE17F44D14}" dt="2023-05-05T02:04:25.811" v="1148" actId="2696"/>
        <pc:sldMkLst>
          <pc:docMk/>
          <pc:sldMk cId="2275597292" sldId="353"/>
        </pc:sldMkLst>
      </pc:sldChg>
      <pc:sldChg chg="del">
        <pc:chgData name="Amy Walduck" userId="3e45b68b-8b7a-41c5-9daf-d2815ec9a56c" providerId="ADAL" clId="{12BFC90B-3923-4E7A-BA6C-27BE17F44D14}" dt="2023-05-05T02:03:13.992" v="1146" actId="2696"/>
        <pc:sldMkLst>
          <pc:docMk/>
          <pc:sldMk cId="1398247567" sldId="357"/>
        </pc:sldMkLst>
      </pc:sldChg>
      <pc:sldChg chg="del">
        <pc:chgData name="Amy Walduck" userId="3e45b68b-8b7a-41c5-9daf-d2815ec9a56c" providerId="ADAL" clId="{12BFC90B-3923-4E7A-BA6C-27BE17F44D14}" dt="2023-05-05T00:24:21.339" v="10" actId="2696"/>
        <pc:sldMkLst>
          <pc:docMk/>
          <pc:sldMk cId="1858546518" sldId="358"/>
        </pc:sldMkLst>
      </pc:sldChg>
      <pc:sldChg chg="del">
        <pc:chgData name="Amy Walduck" userId="3e45b68b-8b7a-41c5-9daf-d2815ec9a56c" providerId="ADAL" clId="{12BFC90B-3923-4E7A-BA6C-27BE17F44D14}" dt="2023-05-05T00:24:33.053" v="12" actId="2696"/>
        <pc:sldMkLst>
          <pc:docMk/>
          <pc:sldMk cId="1239112339" sldId="359"/>
        </pc:sldMkLst>
      </pc:sldChg>
      <pc:sldChg chg="del">
        <pc:chgData name="Amy Walduck" userId="3e45b68b-8b7a-41c5-9daf-d2815ec9a56c" providerId="ADAL" clId="{12BFC90B-3923-4E7A-BA6C-27BE17F44D14}" dt="2023-05-05T00:24:06.680" v="8" actId="2696"/>
        <pc:sldMkLst>
          <pc:docMk/>
          <pc:sldMk cId="1743258776" sldId="360"/>
        </pc:sldMkLst>
      </pc:sldChg>
      <pc:sldChg chg="del">
        <pc:chgData name="Amy Walduck" userId="3e45b68b-8b7a-41c5-9daf-d2815ec9a56c" providerId="ADAL" clId="{12BFC90B-3923-4E7A-BA6C-27BE17F44D14}" dt="2023-05-05T02:02:15.522" v="1145" actId="2696"/>
        <pc:sldMkLst>
          <pc:docMk/>
          <pc:sldMk cId="3067501347" sldId="361"/>
        </pc:sldMkLst>
      </pc:sldChg>
      <pc:sldChg chg="addSp delSp modSp del mod">
        <pc:chgData name="Amy Walduck" userId="3e45b68b-8b7a-41c5-9daf-d2815ec9a56c" providerId="ADAL" clId="{12BFC90B-3923-4E7A-BA6C-27BE17F44D14}" dt="2023-05-05T07:01:13.754" v="3940" actId="2696"/>
        <pc:sldMkLst>
          <pc:docMk/>
          <pc:sldMk cId="132812417" sldId="362"/>
        </pc:sldMkLst>
        <pc:spChg chg="mod">
          <ac:chgData name="Amy Walduck" userId="3e45b68b-8b7a-41c5-9daf-d2815ec9a56c" providerId="ADAL" clId="{12BFC90B-3923-4E7A-BA6C-27BE17F44D14}" dt="2023-05-05T05:05:43.092" v="2174" actId="20577"/>
          <ac:spMkLst>
            <pc:docMk/>
            <pc:sldMk cId="132812417" sldId="362"/>
            <ac:spMk id="2" creationId="{226A3CF4-68A6-4AC2-88E0-72B0D1A2B3CF}"/>
          </ac:spMkLst>
        </pc:spChg>
        <pc:spChg chg="del mod">
          <ac:chgData name="Amy Walduck" userId="3e45b68b-8b7a-41c5-9daf-d2815ec9a56c" providerId="ADAL" clId="{12BFC90B-3923-4E7A-BA6C-27BE17F44D14}" dt="2023-05-05T04:58:05.207" v="2106" actId="478"/>
          <ac:spMkLst>
            <pc:docMk/>
            <pc:sldMk cId="132812417" sldId="362"/>
            <ac:spMk id="4" creationId="{6083B825-141A-4C20-961B-3CB711DB85BA}"/>
          </ac:spMkLst>
        </pc:spChg>
        <pc:picChg chg="del mod">
          <ac:chgData name="Amy Walduck" userId="3e45b68b-8b7a-41c5-9daf-d2815ec9a56c" providerId="ADAL" clId="{12BFC90B-3923-4E7A-BA6C-27BE17F44D14}" dt="2023-05-05T05:05:35.630" v="2156" actId="478"/>
          <ac:picMkLst>
            <pc:docMk/>
            <pc:sldMk cId="132812417" sldId="362"/>
            <ac:picMk id="1026" creationId="{5D2EF61E-F36E-4F4A-8DD7-2CA84A525345}"/>
          </ac:picMkLst>
        </pc:picChg>
        <pc:picChg chg="add del mod">
          <ac:chgData name="Amy Walduck" userId="3e45b68b-8b7a-41c5-9daf-d2815ec9a56c" providerId="ADAL" clId="{12BFC90B-3923-4E7A-BA6C-27BE17F44D14}" dt="2023-05-05T05:53:49.745" v="3038" actId="478"/>
          <ac:picMkLst>
            <pc:docMk/>
            <pc:sldMk cId="132812417" sldId="362"/>
            <ac:picMk id="1028" creationId="{4FF403FF-24AF-4D94-A93F-7D25DAE2E5E0}"/>
          </ac:picMkLst>
        </pc:picChg>
        <pc:picChg chg="del mod">
          <ac:chgData name="Amy Walduck" userId="3e45b68b-8b7a-41c5-9daf-d2815ec9a56c" providerId="ADAL" clId="{12BFC90B-3923-4E7A-BA6C-27BE17F44D14}" dt="2023-05-05T04:59:10.060" v="2111" actId="478"/>
          <ac:picMkLst>
            <pc:docMk/>
            <pc:sldMk cId="132812417" sldId="362"/>
            <ac:picMk id="1030" creationId="{48FAC31D-DB58-4168-8613-3AC42A21B594}"/>
          </ac:picMkLst>
        </pc:picChg>
        <pc:picChg chg="add del mod">
          <ac:chgData name="Amy Walduck" userId="3e45b68b-8b7a-41c5-9daf-d2815ec9a56c" providerId="ADAL" clId="{12BFC90B-3923-4E7A-BA6C-27BE17F44D14}" dt="2023-05-05T05:01:34.708" v="2119" actId="478"/>
          <ac:picMkLst>
            <pc:docMk/>
            <pc:sldMk cId="132812417" sldId="362"/>
            <ac:picMk id="2050" creationId="{68458A9A-273D-989C-2D4D-03657A5D0337}"/>
          </ac:picMkLst>
        </pc:picChg>
        <pc:picChg chg="add del mod">
          <ac:chgData name="Amy Walduck" userId="3e45b68b-8b7a-41c5-9daf-d2815ec9a56c" providerId="ADAL" clId="{12BFC90B-3923-4E7A-BA6C-27BE17F44D14}" dt="2023-05-05T05:53:51.084" v="3039" actId="478"/>
          <ac:picMkLst>
            <pc:docMk/>
            <pc:sldMk cId="132812417" sldId="362"/>
            <ac:picMk id="2052" creationId="{2B6F259D-0945-DE78-8384-1FA0B294D2EF}"/>
          </ac:picMkLst>
        </pc:picChg>
      </pc:sldChg>
      <pc:sldChg chg="modSp add mod ord setBg">
        <pc:chgData name="Amy Walduck" userId="3e45b68b-8b7a-41c5-9daf-d2815ec9a56c" providerId="ADAL" clId="{12BFC90B-3923-4E7A-BA6C-27BE17F44D14}" dt="2023-05-05T07:00:21.700" v="3937"/>
        <pc:sldMkLst>
          <pc:docMk/>
          <pc:sldMk cId="3338061727" sldId="363"/>
        </pc:sldMkLst>
        <pc:spChg chg="mod">
          <ac:chgData name="Amy Walduck" userId="3e45b68b-8b7a-41c5-9daf-d2815ec9a56c" providerId="ADAL" clId="{12BFC90B-3923-4E7A-BA6C-27BE17F44D14}" dt="2023-05-05T01:24:41.545" v="631" actId="1076"/>
          <ac:spMkLst>
            <pc:docMk/>
            <pc:sldMk cId="3338061727" sldId="363"/>
            <ac:spMk id="7" creationId="{228ECA4B-B1FB-4BD2-80A0-FF91A5332456}"/>
          </ac:spMkLst>
        </pc:spChg>
      </pc:sldChg>
      <pc:sldChg chg="add">
        <pc:chgData name="Amy Walduck" userId="3e45b68b-8b7a-41c5-9daf-d2815ec9a56c" providerId="ADAL" clId="{12BFC90B-3923-4E7A-BA6C-27BE17F44D14}" dt="2023-05-05T00:30:11.213" v="278"/>
        <pc:sldMkLst>
          <pc:docMk/>
          <pc:sldMk cId="2797040583" sldId="364"/>
        </pc:sldMkLst>
      </pc:sldChg>
      <pc:sldChg chg="addSp delSp modSp add del mod">
        <pc:chgData name="Amy Walduck" userId="3e45b68b-8b7a-41c5-9daf-d2815ec9a56c" providerId="ADAL" clId="{12BFC90B-3923-4E7A-BA6C-27BE17F44D14}" dt="2023-05-05T03:15:10.556" v="1446" actId="47"/>
        <pc:sldMkLst>
          <pc:docMk/>
          <pc:sldMk cId="690591696" sldId="365"/>
        </pc:sldMkLst>
        <pc:cxnChg chg="add del mod">
          <ac:chgData name="Amy Walduck" userId="3e45b68b-8b7a-41c5-9daf-d2815ec9a56c" providerId="ADAL" clId="{12BFC90B-3923-4E7A-BA6C-27BE17F44D14}" dt="2023-05-05T01:06:12.861" v="412" actId="478"/>
          <ac:cxnSpMkLst>
            <pc:docMk/>
            <pc:sldMk cId="690591696" sldId="365"/>
            <ac:cxnSpMk id="4" creationId="{118DE0EC-B45E-5F8E-1D97-12112ED63F98}"/>
          </ac:cxnSpMkLst>
        </pc:cxnChg>
        <pc:cxnChg chg="add mod">
          <ac:chgData name="Amy Walduck" userId="3e45b68b-8b7a-41c5-9daf-d2815ec9a56c" providerId="ADAL" clId="{12BFC90B-3923-4E7A-BA6C-27BE17F44D14}" dt="2023-05-05T01:06:40.241" v="508" actId="208"/>
          <ac:cxnSpMkLst>
            <pc:docMk/>
            <pc:sldMk cId="690591696" sldId="365"/>
            <ac:cxnSpMk id="5" creationId="{79FD2026-234D-8925-177C-9D11B3D0ACE2}"/>
          </ac:cxnSpMkLst>
        </pc:cxnChg>
      </pc:sldChg>
      <pc:sldChg chg="add">
        <pc:chgData name="Amy Walduck" userId="3e45b68b-8b7a-41c5-9daf-d2815ec9a56c" providerId="ADAL" clId="{12BFC90B-3923-4E7A-BA6C-27BE17F44D14}" dt="2023-05-05T00:30:24.181" v="282"/>
        <pc:sldMkLst>
          <pc:docMk/>
          <pc:sldMk cId="2590461090" sldId="366"/>
        </pc:sldMkLst>
      </pc:sldChg>
      <pc:sldChg chg="add">
        <pc:chgData name="Amy Walduck" userId="3e45b68b-8b7a-41c5-9daf-d2815ec9a56c" providerId="ADAL" clId="{12BFC90B-3923-4E7A-BA6C-27BE17F44D14}" dt="2023-05-05T00:30:27.123" v="284"/>
        <pc:sldMkLst>
          <pc:docMk/>
          <pc:sldMk cId="2814779781" sldId="367"/>
        </pc:sldMkLst>
      </pc:sldChg>
      <pc:sldChg chg="addSp modSp add del mod">
        <pc:chgData name="Amy Walduck" userId="3e45b68b-8b7a-41c5-9daf-d2815ec9a56c" providerId="ADAL" clId="{12BFC90B-3923-4E7A-BA6C-27BE17F44D14}" dt="2023-05-05T02:48:25.816" v="1347" actId="2696"/>
        <pc:sldMkLst>
          <pc:docMk/>
          <pc:sldMk cId="1968945263" sldId="368"/>
        </pc:sldMkLst>
        <pc:cxnChg chg="add mod">
          <ac:chgData name="Amy Walduck" userId="3e45b68b-8b7a-41c5-9daf-d2815ec9a56c" providerId="ADAL" clId="{12BFC90B-3923-4E7A-BA6C-27BE17F44D14}" dt="2023-05-05T01:07:00.294" v="534" actId="1035"/>
          <ac:cxnSpMkLst>
            <pc:docMk/>
            <pc:sldMk cId="1968945263" sldId="368"/>
            <ac:cxnSpMk id="2" creationId="{AC63A083-D19D-E98A-AC54-2BD815EDCB03}"/>
          </ac:cxnSpMkLst>
        </pc:cxnChg>
      </pc:sldChg>
      <pc:sldChg chg="add del">
        <pc:chgData name="Amy Walduck" userId="3e45b68b-8b7a-41c5-9daf-d2815ec9a56c" providerId="ADAL" clId="{12BFC90B-3923-4E7A-BA6C-27BE17F44D14}" dt="2023-05-05T02:47:28.752" v="1346" actId="2696"/>
        <pc:sldMkLst>
          <pc:docMk/>
          <pc:sldMk cId="1291210157" sldId="369"/>
        </pc:sldMkLst>
      </pc:sldChg>
      <pc:sldChg chg="addSp delSp modSp add del mod ord">
        <pc:chgData name="Amy Walduck" userId="3e45b68b-8b7a-41c5-9daf-d2815ec9a56c" providerId="ADAL" clId="{12BFC90B-3923-4E7A-BA6C-27BE17F44D14}" dt="2023-05-05T01:03:26.321" v="385" actId="2696"/>
        <pc:sldMkLst>
          <pc:docMk/>
          <pc:sldMk cId="2181656164" sldId="370"/>
        </pc:sldMkLst>
        <pc:spChg chg="del">
          <ac:chgData name="Amy Walduck" userId="3e45b68b-8b7a-41c5-9daf-d2815ec9a56c" providerId="ADAL" clId="{12BFC90B-3923-4E7A-BA6C-27BE17F44D14}" dt="2023-05-05T00:33:48.805" v="295" actId="26606"/>
          <ac:spMkLst>
            <pc:docMk/>
            <pc:sldMk cId="2181656164" sldId="370"/>
            <ac:spMk id="14" creationId="{A9F529C3-C941-49FD-8C67-82F134F64BDB}"/>
          </ac:spMkLst>
        </pc:spChg>
        <pc:spChg chg="del">
          <ac:chgData name="Amy Walduck" userId="3e45b68b-8b7a-41c5-9daf-d2815ec9a56c" providerId="ADAL" clId="{12BFC90B-3923-4E7A-BA6C-27BE17F44D14}" dt="2023-05-05T00:33:48.805" v="295" actId="26606"/>
          <ac:spMkLst>
            <pc:docMk/>
            <pc:sldMk cId="2181656164" sldId="370"/>
            <ac:spMk id="15" creationId="{20586029-32A0-47E5-9AEC-AE3ABA6B94D0}"/>
          </ac:spMkLst>
        </pc:spChg>
        <pc:spChg chg="add">
          <ac:chgData name="Amy Walduck" userId="3e45b68b-8b7a-41c5-9daf-d2815ec9a56c" providerId="ADAL" clId="{12BFC90B-3923-4E7A-BA6C-27BE17F44D14}" dt="2023-05-05T00:33:48.805" v="295" actId="26606"/>
          <ac:spMkLst>
            <pc:docMk/>
            <pc:sldMk cId="2181656164" sldId="370"/>
            <ac:spMk id="21" creationId="{EE5F705A-5E81-4B3A-8EF4-911982DB313C}"/>
          </ac:spMkLst>
        </pc:spChg>
        <pc:spChg chg="add">
          <ac:chgData name="Amy Walduck" userId="3e45b68b-8b7a-41c5-9daf-d2815ec9a56c" providerId="ADAL" clId="{12BFC90B-3923-4E7A-BA6C-27BE17F44D14}" dt="2023-05-05T00:33:48.805" v="295" actId="26606"/>
          <ac:spMkLst>
            <pc:docMk/>
            <pc:sldMk cId="2181656164" sldId="370"/>
            <ac:spMk id="23" creationId="{AD8F92D9-1751-4ABF-9CB7-D198C9A05A46}"/>
          </ac:spMkLst>
        </pc:spChg>
        <pc:spChg chg="add">
          <ac:chgData name="Amy Walduck" userId="3e45b68b-8b7a-41c5-9daf-d2815ec9a56c" providerId="ADAL" clId="{12BFC90B-3923-4E7A-BA6C-27BE17F44D14}" dt="2023-05-05T00:33:48.805" v="295" actId="26606"/>
          <ac:spMkLst>
            <pc:docMk/>
            <pc:sldMk cId="2181656164" sldId="370"/>
            <ac:spMk id="25" creationId="{6D6B998F-CA62-4EE6-B7E7-046377D4F7EF}"/>
          </ac:spMkLst>
        </pc:spChg>
        <pc:picChg chg="add mod ord modCrop">
          <ac:chgData name="Amy Walduck" userId="3e45b68b-8b7a-41c5-9daf-d2815ec9a56c" providerId="ADAL" clId="{12BFC90B-3923-4E7A-BA6C-27BE17F44D14}" dt="2023-05-05T00:39:07.541" v="314" actId="171"/>
          <ac:picMkLst>
            <pc:docMk/>
            <pc:sldMk cId="2181656164" sldId="370"/>
            <ac:picMk id="3" creationId="{30863750-4F89-7C85-C0B0-15749EC0CAA0}"/>
          </ac:picMkLst>
        </pc:picChg>
        <pc:picChg chg="mod">
          <ac:chgData name="Amy Walduck" userId="3e45b68b-8b7a-41c5-9daf-d2815ec9a56c" providerId="ADAL" clId="{12BFC90B-3923-4E7A-BA6C-27BE17F44D14}" dt="2023-05-05T00:40:16.223" v="320" actId="1076"/>
          <ac:picMkLst>
            <pc:docMk/>
            <pc:sldMk cId="2181656164" sldId="370"/>
            <ac:picMk id="8" creationId="{CF3D19EC-420B-0415-6D93-42C7D5B9BA26}"/>
          </ac:picMkLst>
        </pc:picChg>
        <pc:picChg chg="del mod">
          <ac:chgData name="Amy Walduck" userId="3e45b68b-8b7a-41c5-9daf-d2815ec9a56c" providerId="ADAL" clId="{12BFC90B-3923-4E7A-BA6C-27BE17F44D14}" dt="2023-05-05T00:39:11.880" v="315" actId="478"/>
          <ac:picMkLst>
            <pc:docMk/>
            <pc:sldMk cId="2181656164" sldId="370"/>
            <ac:picMk id="12" creationId="{040BEA04-7A76-12C6-7F46-080209917D16}"/>
          </ac:picMkLst>
        </pc:picChg>
        <pc:cxnChg chg="del">
          <ac:chgData name="Amy Walduck" userId="3e45b68b-8b7a-41c5-9daf-d2815ec9a56c" providerId="ADAL" clId="{12BFC90B-3923-4E7A-BA6C-27BE17F44D14}" dt="2023-05-05T00:33:48.805" v="295" actId="26606"/>
          <ac:cxnSpMkLst>
            <pc:docMk/>
            <pc:sldMk cId="2181656164" sldId="370"/>
            <ac:cxnSpMk id="16" creationId="{8C730EAB-A532-4295-A302-FB4B90DB9F5E}"/>
          </ac:cxnSpMkLst>
        </pc:cxnChg>
      </pc:sldChg>
      <pc:sldChg chg="addSp delSp modSp add del mod setBg">
        <pc:chgData name="Amy Walduck" userId="3e45b68b-8b7a-41c5-9daf-d2815ec9a56c" providerId="ADAL" clId="{12BFC90B-3923-4E7A-BA6C-27BE17F44D14}" dt="2023-05-05T01:49:32.490" v="1011" actId="47"/>
        <pc:sldMkLst>
          <pc:docMk/>
          <pc:sldMk cId="1489863024" sldId="371"/>
        </pc:sldMkLst>
        <pc:spChg chg="add del mod">
          <ac:chgData name="Amy Walduck" userId="3e45b68b-8b7a-41c5-9daf-d2815ec9a56c" providerId="ADAL" clId="{12BFC90B-3923-4E7A-BA6C-27BE17F44D14}" dt="2023-05-05T01:34:31.100" v="668" actId="478"/>
          <ac:spMkLst>
            <pc:docMk/>
            <pc:sldMk cId="1489863024" sldId="371"/>
            <ac:spMk id="2" creationId="{C2773693-324A-8442-A5AF-BCF0A46349DC}"/>
          </ac:spMkLst>
        </pc:spChg>
        <pc:spChg chg="del mod">
          <ac:chgData name="Amy Walduck" userId="3e45b68b-8b7a-41c5-9daf-d2815ec9a56c" providerId="ADAL" clId="{12BFC90B-3923-4E7A-BA6C-27BE17F44D14}" dt="2023-05-05T01:27:34.596" v="641" actId="478"/>
          <ac:spMkLst>
            <pc:docMk/>
            <pc:sldMk cId="1489863024" sldId="371"/>
            <ac:spMk id="6" creationId="{B2044715-7BF3-14D8-74E1-0990184C55FC}"/>
          </ac:spMkLst>
        </pc:spChg>
        <pc:spChg chg="mod">
          <ac:chgData name="Amy Walduck" userId="3e45b68b-8b7a-41c5-9daf-d2815ec9a56c" providerId="ADAL" clId="{12BFC90B-3923-4E7A-BA6C-27BE17F44D14}" dt="2023-05-05T01:36:58.548" v="671" actId="1076"/>
          <ac:spMkLst>
            <pc:docMk/>
            <pc:sldMk cId="1489863024" sldId="371"/>
            <ac:spMk id="7" creationId="{709161F8-C577-1223-3093-8E286535C111}"/>
          </ac:spMkLst>
        </pc:spChg>
      </pc:sldChg>
      <pc:sldChg chg="addSp delSp modSp add del mod setBg">
        <pc:chgData name="Amy Walduck" userId="3e45b68b-8b7a-41c5-9daf-d2815ec9a56c" providerId="ADAL" clId="{12BFC90B-3923-4E7A-BA6C-27BE17F44D14}" dt="2023-05-05T01:49:32.490" v="1011" actId="47"/>
        <pc:sldMkLst>
          <pc:docMk/>
          <pc:sldMk cId="1554478520" sldId="372"/>
        </pc:sldMkLst>
        <pc:spChg chg="mod">
          <ac:chgData name="Amy Walduck" userId="3e45b68b-8b7a-41c5-9daf-d2815ec9a56c" providerId="ADAL" clId="{12BFC90B-3923-4E7A-BA6C-27BE17F44D14}" dt="2023-05-05T01:26:03.184" v="634" actId="11530"/>
          <ac:spMkLst>
            <pc:docMk/>
            <pc:sldMk cId="1554478520" sldId="372"/>
            <ac:spMk id="2" creationId="{33669066-F68E-A757-23FC-D0D76DDF8D8B}"/>
          </ac:spMkLst>
        </pc:spChg>
        <pc:spChg chg="mod">
          <ac:chgData name="Amy Walduck" userId="3e45b68b-8b7a-41c5-9daf-d2815ec9a56c" providerId="ADAL" clId="{12BFC90B-3923-4E7A-BA6C-27BE17F44D14}" dt="2023-05-05T01:28:26.309" v="644"/>
          <ac:spMkLst>
            <pc:docMk/>
            <pc:sldMk cId="1554478520" sldId="372"/>
            <ac:spMk id="3" creationId="{02A0CC11-BD40-8247-D5F5-4FA28D7741B3}"/>
          </ac:spMkLst>
        </pc:spChg>
        <pc:spChg chg="add mod">
          <ac:chgData name="Amy Walduck" userId="3e45b68b-8b7a-41c5-9daf-d2815ec9a56c" providerId="ADAL" clId="{12BFC90B-3923-4E7A-BA6C-27BE17F44D14}" dt="2023-05-05T01:37:28.885" v="814" actId="20577"/>
          <ac:spMkLst>
            <pc:docMk/>
            <pc:sldMk cId="1554478520" sldId="372"/>
            <ac:spMk id="4" creationId="{A1A3301D-9FDA-C2F6-1370-959938323A9D}"/>
          </ac:spMkLst>
        </pc:spChg>
        <pc:spChg chg="mod">
          <ac:chgData name="Amy Walduck" userId="3e45b68b-8b7a-41c5-9daf-d2815ec9a56c" providerId="ADAL" clId="{12BFC90B-3923-4E7A-BA6C-27BE17F44D14}" dt="2023-05-05T01:28:32.903" v="645"/>
          <ac:spMkLst>
            <pc:docMk/>
            <pc:sldMk cId="1554478520" sldId="372"/>
            <ac:spMk id="12" creationId="{42E78EDE-315B-F37E-D1D6-6FC4865FB511}"/>
          </ac:spMkLst>
        </pc:spChg>
        <pc:spChg chg="mod">
          <ac:chgData name="Amy Walduck" userId="3e45b68b-8b7a-41c5-9daf-d2815ec9a56c" providerId="ADAL" clId="{12BFC90B-3923-4E7A-BA6C-27BE17F44D14}" dt="2023-05-05T01:28:32.903" v="645"/>
          <ac:spMkLst>
            <pc:docMk/>
            <pc:sldMk cId="1554478520" sldId="372"/>
            <ac:spMk id="13" creationId="{3B1B6670-1C58-22CC-B698-0C3552EE7C3D}"/>
          </ac:spMkLst>
        </pc:spChg>
        <pc:spChg chg="mod">
          <ac:chgData name="Amy Walduck" userId="3e45b68b-8b7a-41c5-9daf-d2815ec9a56c" providerId="ADAL" clId="{12BFC90B-3923-4E7A-BA6C-27BE17F44D14}" dt="2023-05-05T01:26:21.961" v="636" actId="11530"/>
          <ac:spMkLst>
            <pc:docMk/>
            <pc:sldMk cId="1554478520" sldId="372"/>
            <ac:spMk id="15" creationId="{95811873-4E4B-AFE1-3BEF-BD9525007E94}"/>
          </ac:spMkLst>
        </pc:spChg>
        <pc:spChg chg="mod">
          <ac:chgData name="Amy Walduck" userId="3e45b68b-8b7a-41c5-9daf-d2815ec9a56c" providerId="ADAL" clId="{12BFC90B-3923-4E7A-BA6C-27BE17F44D14}" dt="2023-05-05T01:28:39.303" v="646"/>
          <ac:spMkLst>
            <pc:docMk/>
            <pc:sldMk cId="1554478520" sldId="372"/>
            <ac:spMk id="16" creationId="{5362C953-0853-7D46-350D-B418B828730D}"/>
          </ac:spMkLst>
        </pc:spChg>
        <pc:spChg chg="mod">
          <ac:chgData name="Amy Walduck" userId="3e45b68b-8b7a-41c5-9daf-d2815ec9a56c" providerId="ADAL" clId="{12BFC90B-3923-4E7A-BA6C-27BE17F44D14}" dt="2023-05-05T01:28:44.750" v="647"/>
          <ac:spMkLst>
            <pc:docMk/>
            <pc:sldMk cId="1554478520" sldId="372"/>
            <ac:spMk id="18" creationId="{E612EB3A-CB97-14EE-C764-4154D51E19D3}"/>
          </ac:spMkLst>
        </pc:spChg>
        <pc:spChg chg="mod">
          <ac:chgData name="Amy Walduck" userId="3e45b68b-8b7a-41c5-9daf-d2815ec9a56c" providerId="ADAL" clId="{12BFC90B-3923-4E7A-BA6C-27BE17F44D14}" dt="2023-05-05T01:28:44.750" v="647"/>
          <ac:spMkLst>
            <pc:docMk/>
            <pc:sldMk cId="1554478520" sldId="372"/>
            <ac:spMk id="19" creationId="{63ED4EB0-81D5-D317-C0B6-385C6121EA4E}"/>
          </ac:spMkLst>
        </pc:spChg>
        <pc:spChg chg="mod topLvl">
          <ac:chgData name="Amy Walduck" userId="3e45b68b-8b7a-41c5-9daf-d2815ec9a56c" providerId="ADAL" clId="{12BFC90B-3923-4E7A-BA6C-27BE17F44D14}" dt="2023-05-05T01:29:48.046" v="653" actId="165"/>
          <ac:spMkLst>
            <pc:docMk/>
            <pc:sldMk cId="1554478520" sldId="372"/>
            <ac:spMk id="21" creationId="{6C4FA6EF-0294-1D8E-7FC6-2EDAE05FC488}"/>
          </ac:spMkLst>
        </pc:spChg>
        <pc:spChg chg="mod topLvl">
          <ac:chgData name="Amy Walduck" userId="3e45b68b-8b7a-41c5-9daf-d2815ec9a56c" providerId="ADAL" clId="{12BFC90B-3923-4E7A-BA6C-27BE17F44D14}" dt="2023-05-05T01:30:05.233" v="655" actId="2085"/>
          <ac:spMkLst>
            <pc:docMk/>
            <pc:sldMk cId="1554478520" sldId="372"/>
            <ac:spMk id="22" creationId="{A48DEA74-0DD1-E772-8A7F-35287BECA731}"/>
          </ac:spMkLst>
        </pc:spChg>
        <pc:spChg chg="del mod">
          <ac:chgData name="Amy Walduck" userId="3e45b68b-8b7a-41c5-9daf-d2815ec9a56c" providerId="ADAL" clId="{12BFC90B-3923-4E7A-BA6C-27BE17F44D14}" dt="2023-05-05T01:34:55.366" v="669" actId="478"/>
          <ac:spMkLst>
            <pc:docMk/>
            <pc:sldMk cId="1554478520" sldId="372"/>
            <ac:spMk id="25" creationId="{87196D37-2F81-3614-E4DF-D1F3DEDA9232}"/>
          </ac:spMkLst>
        </pc:spChg>
        <pc:grpChg chg="mod">
          <ac:chgData name="Amy Walduck" userId="3e45b68b-8b7a-41c5-9daf-d2815ec9a56c" providerId="ADAL" clId="{12BFC90B-3923-4E7A-BA6C-27BE17F44D14}" dt="2023-05-05T01:28:32.903" v="645"/>
          <ac:grpSpMkLst>
            <pc:docMk/>
            <pc:sldMk cId="1554478520" sldId="372"/>
            <ac:grpSpMk id="11" creationId="{8CC146A5-AD3A-7890-6342-3D3E7ADA8C2A}"/>
          </ac:grpSpMkLst>
        </pc:grpChg>
        <pc:grpChg chg="mod">
          <ac:chgData name="Amy Walduck" userId="3e45b68b-8b7a-41c5-9daf-d2815ec9a56c" providerId="ADAL" clId="{12BFC90B-3923-4E7A-BA6C-27BE17F44D14}" dt="2023-05-05T01:26:29.938" v="637" actId="11530"/>
          <ac:grpSpMkLst>
            <pc:docMk/>
            <pc:sldMk cId="1554478520" sldId="372"/>
            <ac:grpSpMk id="14" creationId="{74A4BA95-DD85-E272-8F18-6C2E38D35690}"/>
          </ac:grpSpMkLst>
        </pc:grpChg>
        <pc:grpChg chg="mod">
          <ac:chgData name="Amy Walduck" userId="3e45b68b-8b7a-41c5-9daf-d2815ec9a56c" providerId="ADAL" clId="{12BFC90B-3923-4E7A-BA6C-27BE17F44D14}" dt="2023-05-05T01:28:44.750" v="647"/>
          <ac:grpSpMkLst>
            <pc:docMk/>
            <pc:sldMk cId="1554478520" sldId="372"/>
            <ac:grpSpMk id="17" creationId="{212B9437-3FB4-CE34-3FAB-216F56CF974C}"/>
          </ac:grpSpMkLst>
        </pc:grpChg>
        <pc:grpChg chg="del mod">
          <ac:chgData name="Amy Walduck" userId="3e45b68b-8b7a-41c5-9daf-d2815ec9a56c" providerId="ADAL" clId="{12BFC90B-3923-4E7A-BA6C-27BE17F44D14}" dt="2023-05-05T01:29:48.046" v="653" actId="165"/>
          <ac:grpSpMkLst>
            <pc:docMk/>
            <pc:sldMk cId="1554478520" sldId="372"/>
            <ac:grpSpMk id="20" creationId="{694A50D7-3E3D-CBAC-462B-D303F3F6A046}"/>
          </ac:grpSpMkLst>
        </pc:grpChg>
      </pc:sldChg>
      <pc:sldChg chg="addSp delSp modSp add del mod ord">
        <pc:chgData name="Amy Walduck" userId="3e45b68b-8b7a-41c5-9daf-d2815ec9a56c" providerId="ADAL" clId="{12BFC90B-3923-4E7A-BA6C-27BE17F44D14}" dt="2023-05-05T01:03:20.317" v="384" actId="2696"/>
        <pc:sldMkLst>
          <pc:docMk/>
          <pc:sldMk cId="2397605735" sldId="373"/>
        </pc:sldMkLst>
        <pc:picChg chg="add del mod">
          <ac:chgData name="Amy Walduck" userId="3e45b68b-8b7a-41c5-9daf-d2815ec9a56c" providerId="ADAL" clId="{12BFC90B-3923-4E7A-BA6C-27BE17F44D14}" dt="2023-05-05T00:42:11.887" v="341" actId="478"/>
          <ac:picMkLst>
            <pc:docMk/>
            <pc:sldMk cId="2397605735" sldId="373"/>
            <ac:picMk id="2" creationId="{11C99DF9-DCAD-DB5F-A2D9-066F794EFFBB}"/>
          </ac:picMkLst>
        </pc:picChg>
        <pc:picChg chg="add mod ord">
          <ac:chgData name="Amy Walduck" userId="3e45b68b-8b7a-41c5-9daf-d2815ec9a56c" providerId="ADAL" clId="{12BFC90B-3923-4E7A-BA6C-27BE17F44D14}" dt="2023-05-05T00:41:45.823" v="335" actId="171"/>
          <ac:picMkLst>
            <pc:docMk/>
            <pc:sldMk cId="2397605735" sldId="373"/>
            <ac:picMk id="3" creationId="{B76F874E-77CE-EC43-206C-8E3ACF98D342}"/>
          </ac:picMkLst>
        </pc:picChg>
        <pc:picChg chg="add mod">
          <ac:chgData name="Amy Walduck" userId="3e45b68b-8b7a-41c5-9daf-d2815ec9a56c" providerId="ADAL" clId="{12BFC90B-3923-4E7A-BA6C-27BE17F44D14}" dt="2023-05-05T00:42:20.095" v="342" actId="1076"/>
          <ac:picMkLst>
            <pc:docMk/>
            <pc:sldMk cId="2397605735" sldId="373"/>
            <ac:picMk id="4" creationId="{50B62C6F-D0DF-BDF2-669D-545509D67AC9}"/>
          </ac:picMkLst>
        </pc:picChg>
        <pc:picChg chg="del">
          <ac:chgData name="Amy Walduck" userId="3e45b68b-8b7a-41c5-9daf-d2815ec9a56c" providerId="ADAL" clId="{12BFC90B-3923-4E7A-BA6C-27BE17F44D14}" dt="2023-05-05T00:40:31.533" v="321" actId="478"/>
          <ac:picMkLst>
            <pc:docMk/>
            <pc:sldMk cId="2397605735" sldId="373"/>
            <ac:picMk id="8" creationId="{CF3D19EC-420B-0415-6D93-42C7D5B9BA26}"/>
          </ac:picMkLst>
        </pc:picChg>
        <pc:picChg chg="del mod">
          <ac:chgData name="Amy Walduck" userId="3e45b68b-8b7a-41c5-9daf-d2815ec9a56c" providerId="ADAL" clId="{12BFC90B-3923-4E7A-BA6C-27BE17F44D14}" dt="2023-05-05T00:41:47.946" v="336" actId="478"/>
          <ac:picMkLst>
            <pc:docMk/>
            <pc:sldMk cId="2397605735" sldId="373"/>
            <ac:picMk id="12" creationId="{040BEA04-7A76-12C6-7F46-080209917D16}"/>
          </ac:picMkLst>
        </pc:picChg>
      </pc:sldChg>
      <pc:sldChg chg="add del">
        <pc:chgData name="Amy Walduck" userId="3e45b68b-8b7a-41c5-9daf-d2815ec9a56c" providerId="ADAL" clId="{12BFC90B-3923-4E7A-BA6C-27BE17F44D14}" dt="2023-05-05T01:08:17.741" v="542" actId="2696"/>
        <pc:sldMkLst>
          <pc:docMk/>
          <pc:sldMk cId="2202634659" sldId="374"/>
        </pc:sldMkLst>
      </pc:sldChg>
      <pc:sldChg chg="modSp add del ord">
        <pc:chgData name="Amy Walduck" userId="3e45b68b-8b7a-41c5-9daf-d2815ec9a56c" providerId="ADAL" clId="{12BFC90B-3923-4E7A-BA6C-27BE17F44D14}" dt="2023-05-05T03:10:11.345" v="1382" actId="2696"/>
        <pc:sldMkLst>
          <pc:docMk/>
          <pc:sldMk cId="297883169" sldId="375"/>
        </pc:sldMkLst>
        <pc:picChg chg="mod">
          <ac:chgData name="Amy Walduck" userId="3e45b68b-8b7a-41c5-9daf-d2815ec9a56c" providerId="ADAL" clId="{12BFC90B-3923-4E7A-BA6C-27BE17F44D14}" dt="2023-05-05T01:08:07.199" v="540" actId="14826"/>
          <ac:picMkLst>
            <pc:docMk/>
            <pc:sldMk cId="297883169" sldId="375"/>
            <ac:picMk id="2" creationId="{16FC6468-ADF7-BD59-EFFD-68AECA41CBE6}"/>
          </ac:picMkLst>
        </pc:picChg>
        <pc:picChg chg="mod">
          <ac:chgData name="Amy Walduck" userId="3e45b68b-8b7a-41c5-9daf-d2815ec9a56c" providerId="ADAL" clId="{12BFC90B-3923-4E7A-BA6C-27BE17F44D14}" dt="2023-05-05T01:08:13.849" v="541" actId="14826"/>
          <ac:picMkLst>
            <pc:docMk/>
            <pc:sldMk cId="297883169" sldId="375"/>
            <ac:picMk id="8" creationId="{CF3D19EC-420B-0415-6D93-42C7D5B9BA26}"/>
          </ac:picMkLst>
        </pc:picChg>
      </pc:sldChg>
      <pc:sldChg chg="addSp delSp modSp add del mod ord">
        <pc:chgData name="Amy Walduck" userId="3e45b68b-8b7a-41c5-9daf-d2815ec9a56c" providerId="ADAL" clId="{12BFC90B-3923-4E7A-BA6C-27BE17F44D14}" dt="2023-05-05T01:03:02.003" v="381" actId="2890"/>
        <pc:sldMkLst>
          <pc:docMk/>
          <pc:sldMk cId="2367434049" sldId="375"/>
        </pc:sldMkLst>
        <pc:picChg chg="add del mod">
          <ac:chgData name="Amy Walduck" userId="3e45b68b-8b7a-41c5-9daf-d2815ec9a56c" providerId="ADAL" clId="{12BFC90B-3923-4E7A-BA6C-27BE17F44D14}" dt="2023-05-05T01:03:01.307" v="379"/>
          <ac:picMkLst>
            <pc:docMk/>
            <pc:sldMk cId="2367434049" sldId="375"/>
            <ac:picMk id="2" creationId="{1856621B-3FCA-CE48-6896-13BCCE9DB766}"/>
          </ac:picMkLst>
        </pc:picChg>
        <pc:picChg chg="add del">
          <ac:chgData name="Amy Walduck" userId="3e45b68b-8b7a-41c5-9daf-d2815ec9a56c" providerId="ADAL" clId="{12BFC90B-3923-4E7A-BA6C-27BE17F44D14}" dt="2023-05-05T01:02:57.282" v="370" actId="478"/>
          <ac:picMkLst>
            <pc:docMk/>
            <pc:sldMk cId="2367434049" sldId="375"/>
            <ac:picMk id="3" creationId="{B76F874E-77CE-EC43-206C-8E3ACF98D342}"/>
          </ac:picMkLst>
        </pc:picChg>
        <pc:picChg chg="add del">
          <ac:chgData name="Amy Walduck" userId="3e45b68b-8b7a-41c5-9daf-d2815ec9a56c" providerId="ADAL" clId="{12BFC90B-3923-4E7A-BA6C-27BE17F44D14}" dt="2023-05-05T01:02:59.736" v="375" actId="478"/>
          <ac:picMkLst>
            <pc:docMk/>
            <pc:sldMk cId="2367434049" sldId="375"/>
            <ac:picMk id="4" creationId="{50B62C6F-D0DF-BDF2-669D-545509D67AC9}"/>
          </ac:picMkLst>
        </pc:picChg>
        <pc:picChg chg="add del mod">
          <ac:chgData name="Amy Walduck" userId="3e45b68b-8b7a-41c5-9daf-d2815ec9a56c" providerId="ADAL" clId="{12BFC90B-3923-4E7A-BA6C-27BE17F44D14}" dt="2023-05-05T01:02:58.276" v="373"/>
          <ac:picMkLst>
            <pc:docMk/>
            <pc:sldMk cId="2367434049" sldId="375"/>
            <ac:picMk id="5" creationId="{DC97C00F-5011-BFEB-9CD9-69F9904C32F5}"/>
          </ac:picMkLst>
        </pc:picChg>
      </pc:sldChg>
      <pc:sldChg chg="add modNotesTx">
        <pc:chgData name="Amy Walduck" userId="3e45b68b-8b7a-41c5-9daf-d2815ec9a56c" providerId="ADAL" clId="{12BFC90B-3923-4E7A-BA6C-27BE17F44D14}" dt="2023-05-05T07:01:32.326" v="3982" actId="20577"/>
        <pc:sldMkLst>
          <pc:docMk/>
          <pc:sldMk cId="280758045" sldId="376"/>
        </pc:sldMkLst>
      </pc:sldChg>
      <pc:sldChg chg="addSp delSp modSp add mod">
        <pc:chgData name="Amy Walduck" userId="3e45b68b-8b7a-41c5-9daf-d2815ec9a56c" providerId="ADAL" clId="{12BFC90B-3923-4E7A-BA6C-27BE17F44D14}" dt="2023-05-05T02:47:21.813" v="1345" actId="478"/>
        <pc:sldMkLst>
          <pc:docMk/>
          <pc:sldMk cId="1379484419" sldId="377"/>
        </pc:sldMkLst>
        <pc:picChg chg="add mod ord">
          <ac:chgData name="Amy Walduck" userId="3e45b68b-8b7a-41c5-9daf-d2815ec9a56c" providerId="ADAL" clId="{12BFC90B-3923-4E7A-BA6C-27BE17F44D14}" dt="2023-05-05T02:47:18.666" v="1344" actId="171"/>
          <ac:picMkLst>
            <pc:docMk/>
            <pc:sldMk cId="1379484419" sldId="377"/>
            <ac:picMk id="2" creationId="{4C96EA11-67EA-3FD6-A0C6-98620D2D0593}"/>
          </ac:picMkLst>
        </pc:picChg>
        <pc:picChg chg="del">
          <ac:chgData name="Amy Walduck" userId="3e45b68b-8b7a-41c5-9daf-d2815ec9a56c" providerId="ADAL" clId="{12BFC90B-3923-4E7A-BA6C-27BE17F44D14}" dt="2023-05-05T02:47:21.813" v="1345" actId="478"/>
          <ac:picMkLst>
            <pc:docMk/>
            <pc:sldMk cId="1379484419" sldId="377"/>
            <ac:picMk id="6" creationId="{FE921E4A-1A2F-6037-1275-E211690790E6}"/>
          </ac:picMkLst>
        </pc:picChg>
      </pc:sldChg>
      <pc:sldChg chg="addSp delSp modSp add del mod ord">
        <pc:chgData name="Amy Walduck" userId="3e45b68b-8b7a-41c5-9daf-d2815ec9a56c" providerId="ADAL" clId="{12BFC90B-3923-4E7A-BA6C-27BE17F44D14}" dt="2023-05-05T02:42:56.606" v="1299" actId="2890"/>
        <pc:sldMkLst>
          <pc:docMk/>
          <pc:sldMk cId="4004178602" sldId="377"/>
        </pc:sldMkLst>
        <pc:picChg chg="add del mod">
          <ac:chgData name="Amy Walduck" userId="3e45b68b-8b7a-41c5-9daf-d2815ec9a56c" providerId="ADAL" clId="{12BFC90B-3923-4E7A-BA6C-27BE17F44D14}" dt="2023-05-05T02:42:53.157" v="1296" actId="931"/>
          <ac:picMkLst>
            <pc:docMk/>
            <pc:sldMk cId="4004178602" sldId="377"/>
            <ac:picMk id="4" creationId="{EAE3CDC2-371C-E6A2-021D-2E68F86D9911}"/>
          </ac:picMkLst>
        </pc:picChg>
        <pc:picChg chg="add del">
          <ac:chgData name="Amy Walduck" userId="3e45b68b-8b7a-41c5-9daf-d2815ec9a56c" providerId="ADAL" clId="{12BFC90B-3923-4E7A-BA6C-27BE17F44D14}" dt="2023-05-05T02:42:54.443" v="1297" actId="478"/>
          <ac:picMkLst>
            <pc:docMk/>
            <pc:sldMk cId="4004178602" sldId="377"/>
            <ac:picMk id="5" creationId="{F0638CA1-97AF-B06F-FD87-D1B5E9E7F0E3}"/>
          </ac:picMkLst>
        </pc:picChg>
      </pc:sldChg>
      <pc:sldChg chg="addSp delSp modSp add mod ord">
        <pc:chgData name="Amy Walduck" userId="3e45b68b-8b7a-41c5-9daf-d2815ec9a56c" providerId="ADAL" clId="{12BFC90B-3923-4E7A-BA6C-27BE17F44D14}" dt="2023-05-05T07:00:53.322" v="3939"/>
        <pc:sldMkLst>
          <pc:docMk/>
          <pc:sldMk cId="3767714031" sldId="378"/>
        </pc:sldMkLst>
        <pc:picChg chg="add mod">
          <ac:chgData name="Amy Walduck" userId="3e45b68b-8b7a-41c5-9daf-d2815ec9a56c" providerId="ADAL" clId="{12BFC90B-3923-4E7A-BA6C-27BE17F44D14}" dt="2023-05-05T03:12:04.638" v="1411" actId="1036"/>
          <ac:picMkLst>
            <pc:docMk/>
            <pc:sldMk cId="3767714031" sldId="378"/>
            <ac:picMk id="2" creationId="{6250A4F4-9DAC-6530-7AAD-98E7D87988F7}"/>
          </ac:picMkLst>
        </pc:picChg>
        <pc:picChg chg="add mod">
          <ac:chgData name="Amy Walduck" userId="3e45b68b-8b7a-41c5-9daf-d2815ec9a56c" providerId="ADAL" clId="{12BFC90B-3923-4E7A-BA6C-27BE17F44D14}" dt="2023-05-05T03:09:56.468" v="1381" actId="1038"/>
          <ac:picMkLst>
            <pc:docMk/>
            <pc:sldMk cId="3767714031" sldId="378"/>
            <ac:picMk id="3" creationId="{E762C078-E3A4-4E87-191A-C46989BE493F}"/>
          </ac:picMkLst>
        </pc:picChg>
        <pc:picChg chg="del">
          <ac:chgData name="Amy Walduck" userId="3e45b68b-8b7a-41c5-9daf-d2815ec9a56c" providerId="ADAL" clId="{12BFC90B-3923-4E7A-BA6C-27BE17F44D14}" dt="2023-05-05T03:08:49.994" v="1371" actId="478"/>
          <ac:picMkLst>
            <pc:docMk/>
            <pc:sldMk cId="3767714031" sldId="378"/>
            <ac:picMk id="6" creationId="{FE921E4A-1A2F-6037-1275-E211690790E6}"/>
          </ac:picMkLst>
        </pc:picChg>
        <pc:picChg chg="del">
          <ac:chgData name="Amy Walduck" userId="3e45b68b-8b7a-41c5-9daf-d2815ec9a56c" providerId="ADAL" clId="{12BFC90B-3923-4E7A-BA6C-27BE17F44D14}" dt="2023-05-05T03:08:08.723" v="1360" actId="478"/>
          <ac:picMkLst>
            <pc:docMk/>
            <pc:sldMk cId="3767714031" sldId="378"/>
            <ac:picMk id="7" creationId="{84E5FA2E-B594-E20F-FBB7-60C8124BB4E7}"/>
          </ac:picMkLst>
        </pc:picChg>
      </pc:sldChg>
      <pc:sldChg chg="addSp delSp modSp add mod ord">
        <pc:chgData name="Amy Walduck" userId="3e45b68b-8b7a-41c5-9daf-d2815ec9a56c" providerId="ADAL" clId="{12BFC90B-3923-4E7A-BA6C-27BE17F44D14}" dt="2023-05-05T03:15:00.005" v="1445" actId="732"/>
        <pc:sldMkLst>
          <pc:docMk/>
          <pc:sldMk cId="448241491" sldId="379"/>
        </pc:sldMkLst>
        <pc:picChg chg="del">
          <ac:chgData name="Amy Walduck" userId="3e45b68b-8b7a-41c5-9daf-d2815ec9a56c" providerId="ADAL" clId="{12BFC90B-3923-4E7A-BA6C-27BE17F44D14}" dt="2023-05-05T03:10:52.797" v="1390" actId="478"/>
          <ac:picMkLst>
            <pc:docMk/>
            <pc:sldMk cId="448241491" sldId="379"/>
            <ac:picMk id="2" creationId="{6250A4F4-9DAC-6530-7AAD-98E7D87988F7}"/>
          </ac:picMkLst>
        </pc:picChg>
        <pc:picChg chg="add del mod">
          <ac:chgData name="Amy Walduck" userId="3e45b68b-8b7a-41c5-9daf-d2815ec9a56c" providerId="ADAL" clId="{12BFC90B-3923-4E7A-BA6C-27BE17F44D14}" dt="2023-05-05T03:14:59.232" v="1444" actId="478"/>
          <ac:picMkLst>
            <pc:docMk/>
            <pc:sldMk cId="448241491" sldId="379"/>
            <ac:picMk id="3" creationId="{E762C078-E3A4-4E87-191A-C46989BE493F}"/>
          </ac:picMkLst>
        </pc:picChg>
        <pc:picChg chg="add mod ord">
          <ac:chgData name="Amy Walduck" userId="3e45b68b-8b7a-41c5-9daf-d2815ec9a56c" providerId="ADAL" clId="{12BFC90B-3923-4E7A-BA6C-27BE17F44D14}" dt="2023-05-05T03:13:26.213" v="1429" actId="14100"/>
          <ac:picMkLst>
            <pc:docMk/>
            <pc:sldMk cId="448241491" sldId="379"/>
            <ac:picMk id="4" creationId="{A55972CF-38A7-F8E9-FBDB-ED68944C63CE}"/>
          </ac:picMkLst>
        </pc:picChg>
        <pc:picChg chg="add mod ord modCrop">
          <ac:chgData name="Amy Walduck" userId="3e45b68b-8b7a-41c5-9daf-d2815ec9a56c" providerId="ADAL" clId="{12BFC90B-3923-4E7A-BA6C-27BE17F44D14}" dt="2023-05-05T03:15:00.005" v="1445" actId="732"/>
          <ac:picMkLst>
            <pc:docMk/>
            <pc:sldMk cId="448241491" sldId="379"/>
            <ac:picMk id="5" creationId="{DC7DD4BE-3424-3C02-1937-259E763D6B5A}"/>
          </ac:picMkLst>
        </pc:picChg>
      </pc:sldChg>
      <pc:sldChg chg="addSp delSp modSp new mod ord setBg modNotesTx">
        <pc:chgData name="Amy Walduck" userId="3e45b68b-8b7a-41c5-9daf-d2815ec9a56c" providerId="ADAL" clId="{12BFC90B-3923-4E7A-BA6C-27BE17F44D14}" dt="2023-05-05T06:57:43.432" v="3933"/>
        <pc:sldMkLst>
          <pc:docMk/>
          <pc:sldMk cId="354137011" sldId="380"/>
        </pc:sldMkLst>
        <pc:spChg chg="add del mod">
          <ac:chgData name="Amy Walduck" userId="3e45b68b-8b7a-41c5-9daf-d2815ec9a56c" providerId="ADAL" clId="{12BFC90B-3923-4E7A-BA6C-27BE17F44D14}" dt="2023-05-05T04:12:08.285" v="1632" actId="478"/>
          <ac:spMkLst>
            <pc:docMk/>
            <pc:sldMk cId="354137011" sldId="380"/>
            <ac:spMk id="2" creationId="{97462CB8-3F16-F1DD-8130-861C9D2B678C}"/>
          </ac:spMkLst>
        </pc:spChg>
        <pc:picChg chg="add del mod">
          <ac:chgData name="Amy Walduck" userId="3e45b68b-8b7a-41c5-9daf-d2815ec9a56c" providerId="ADAL" clId="{12BFC90B-3923-4E7A-BA6C-27BE17F44D14}" dt="2023-05-05T04:26:40.104" v="1647" actId="478"/>
          <ac:picMkLst>
            <pc:docMk/>
            <pc:sldMk cId="354137011" sldId="380"/>
            <ac:picMk id="4" creationId="{D508FBD2-0149-5362-F063-4127FDAB89EA}"/>
          </ac:picMkLst>
        </pc:picChg>
        <pc:picChg chg="add del mod modCrop">
          <ac:chgData name="Amy Walduck" userId="3e45b68b-8b7a-41c5-9daf-d2815ec9a56c" providerId="ADAL" clId="{12BFC90B-3923-4E7A-BA6C-27BE17F44D14}" dt="2023-05-05T04:45:25.967" v="1769" actId="478"/>
          <ac:picMkLst>
            <pc:docMk/>
            <pc:sldMk cId="354137011" sldId="380"/>
            <ac:picMk id="6" creationId="{B8201DA6-DB0B-C881-3FDF-79BDCC66555A}"/>
          </ac:picMkLst>
        </pc:picChg>
        <pc:picChg chg="add mod modCrop">
          <ac:chgData name="Amy Walduck" userId="3e45b68b-8b7a-41c5-9daf-d2815ec9a56c" providerId="ADAL" clId="{12BFC90B-3923-4E7A-BA6C-27BE17F44D14}" dt="2023-05-05T04:47:44.624" v="1857" actId="1076"/>
          <ac:picMkLst>
            <pc:docMk/>
            <pc:sldMk cId="354137011" sldId="380"/>
            <ac:picMk id="8" creationId="{A0AA8DB3-AEAF-76D6-0074-9C3B2410BBAF}"/>
          </ac:picMkLst>
        </pc:picChg>
        <pc:picChg chg="add mod">
          <ac:chgData name="Amy Walduck" userId="3e45b68b-8b7a-41c5-9daf-d2815ec9a56c" providerId="ADAL" clId="{12BFC90B-3923-4E7A-BA6C-27BE17F44D14}" dt="2023-05-05T04:45:44.838" v="1806" actId="1036"/>
          <ac:picMkLst>
            <pc:docMk/>
            <pc:sldMk cId="354137011" sldId="380"/>
            <ac:picMk id="9" creationId="{422AC106-1B04-B98E-214B-3EDEC3D9A286}"/>
          </ac:picMkLst>
        </pc:picChg>
        <pc:picChg chg="add del">
          <ac:chgData name="Amy Walduck" userId="3e45b68b-8b7a-41c5-9daf-d2815ec9a56c" providerId="ADAL" clId="{12BFC90B-3923-4E7A-BA6C-27BE17F44D14}" dt="2023-05-05T04:22:09.279" v="1640" actId="478"/>
          <ac:picMkLst>
            <pc:docMk/>
            <pc:sldMk cId="354137011" sldId="380"/>
            <ac:picMk id="1026" creationId="{2ED5DC89-2B52-F680-EE34-E7FBAA557DB3}"/>
          </ac:picMkLst>
        </pc:picChg>
        <pc:picChg chg="add del">
          <ac:chgData name="Amy Walduck" userId="3e45b68b-8b7a-41c5-9daf-d2815ec9a56c" providerId="ADAL" clId="{12BFC90B-3923-4E7A-BA6C-27BE17F44D14}" dt="2023-05-05T04:22:21.486" v="1642"/>
          <ac:picMkLst>
            <pc:docMk/>
            <pc:sldMk cId="354137011" sldId="380"/>
            <ac:picMk id="1028" creationId="{847E2094-7A04-2481-F306-62564FC5CEC4}"/>
          </ac:picMkLst>
        </pc:picChg>
        <pc:picChg chg="add mod">
          <ac:chgData name="Amy Walduck" userId="3e45b68b-8b7a-41c5-9daf-d2815ec9a56c" providerId="ADAL" clId="{12BFC90B-3923-4E7A-BA6C-27BE17F44D14}" dt="2023-05-05T04:48:12.937" v="1862" actId="732"/>
          <ac:picMkLst>
            <pc:docMk/>
            <pc:sldMk cId="354137011" sldId="380"/>
            <ac:picMk id="1030" creationId="{6E4882E1-9E54-1B94-94A6-B4563A1CBCED}"/>
          </ac:picMkLst>
        </pc:picChg>
        <pc:picChg chg="add del">
          <ac:chgData name="Amy Walduck" userId="3e45b68b-8b7a-41c5-9daf-d2815ec9a56c" providerId="ADAL" clId="{12BFC90B-3923-4E7A-BA6C-27BE17F44D14}" dt="2023-05-05T04:26:40.104" v="1647" actId="478"/>
          <ac:picMkLst>
            <pc:docMk/>
            <pc:sldMk cId="354137011" sldId="380"/>
            <ac:picMk id="1032" creationId="{7FFA9BA5-59A1-A40F-F601-8AA02DD6E8E5}"/>
          </ac:picMkLst>
        </pc:picChg>
      </pc:sldChg>
      <pc:sldChg chg="modSp add mod ord modNotesTx">
        <pc:chgData name="Amy Walduck" userId="3e45b68b-8b7a-41c5-9daf-d2815ec9a56c" providerId="ADAL" clId="{12BFC90B-3923-4E7A-BA6C-27BE17F44D14}" dt="2023-05-05T06:57:43.432" v="3933"/>
        <pc:sldMkLst>
          <pc:docMk/>
          <pc:sldMk cId="1919477523" sldId="381"/>
        </pc:sldMkLst>
        <pc:spChg chg="mod">
          <ac:chgData name="Amy Walduck" userId="3e45b68b-8b7a-41c5-9daf-d2815ec9a56c" providerId="ADAL" clId="{12BFC90B-3923-4E7A-BA6C-27BE17F44D14}" dt="2023-05-05T06:53:51.027" v="3895" actId="20577"/>
          <ac:spMkLst>
            <pc:docMk/>
            <pc:sldMk cId="1919477523" sldId="381"/>
            <ac:spMk id="7" creationId="{228ECA4B-B1FB-4BD2-80A0-FF91A5332456}"/>
          </ac:spMkLst>
        </pc:spChg>
      </pc:sldChg>
      <pc:sldChg chg="addSp delSp modSp add mod ord modNotesTx">
        <pc:chgData name="Amy Walduck" userId="3e45b68b-8b7a-41c5-9daf-d2815ec9a56c" providerId="ADAL" clId="{12BFC90B-3923-4E7A-BA6C-27BE17F44D14}" dt="2023-05-05T06:57:43.432" v="3933"/>
        <pc:sldMkLst>
          <pc:docMk/>
          <pc:sldMk cId="2354381604" sldId="382"/>
        </pc:sldMkLst>
        <pc:picChg chg="add mod modCrop">
          <ac:chgData name="Amy Walduck" userId="3e45b68b-8b7a-41c5-9daf-d2815ec9a56c" providerId="ADAL" clId="{12BFC90B-3923-4E7A-BA6C-27BE17F44D14}" dt="2023-05-05T06:16:35.407" v="3146" actId="14100"/>
          <ac:picMkLst>
            <pc:docMk/>
            <pc:sldMk cId="2354381604" sldId="382"/>
            <ac:picMk id="2" creationId="{A378D450-46A1-CF3C-E35C-709907C5A6E4}"/>
          </ac:picMkLst>
        </pc:picChg>
        <pc:picChg chg="add mod">
          <ac:chgData name="Amy Walduck" userId="3e45b68b-8b7a-41c5-9daf-d2815ec9a56c" providerId="ADAL" clId="{12BFC90B-3923-4E7A-BA6C-27BE17F44D14}" dt="2023-05-05T06:29:11.285" v="3197" actId="1076"/>
          <ac:picMkLst>
            <pc:docMk/>
            <pc:sldMk cId="2354381604" sldId="382"/>
            <ac:picMk id="3" creationId="{F4251900-CE9D-CC40-D647-CB123039B911}"/>
          </ac:picMkLst>
        </pc:picChg>
        <pc:picChg chg="add mod modCrop">
          <ac:chgData name="Amy Walduck" userId="3e45b68b-8b7a-41c5-9daf-d2815ec9a56c" providerId="ADAL" clId="{12BFC90B-3923-4E7A-BA6C-27BE17F44D14}" dt="2023-05-05T06:33:20.455" v="3229" actId="1076"/>
          <ac:picMkLst>
            <pc:docMk/>
            <pc:sldMk cId="2354381604" sldId="382"/>
            <ac:picMk id="5" creationId="{6C94466F-9FAA-DB1F-54BA-827A370DA058}"/>
          </ac:picMkLst>
        </pc:picChg>
        <pc:picChg chg="add mod modCrop">
          <ac:chgData name="Amy Walduck" userId="3e45b68b-8b7a-41c5-9daf-d2815ec9a56c" providerId="ADAL" clId="{12BFC90B-3923-4E7A-BA6C-27BE17F44D14}" dt="2023-05-05T06:36:32.877" v="3282" actId="1076"/>
          <ac:picMkLst>
            <pc:docMk/>
            <pc:sldMk cId="2354381604" sldId="382"/>
            <ac:picMk id="7" creationId="{D2455D90-0562-15B7-EF80-8800981128A7}"/>
          </ac:picMkLst>
        </pc:picChg>
        <pc:picChg chg="del">
          <ac:chgData name="Amy Walduck" userId="3e45b68b-8b7a-41c5-9daf-d2815ec9a56c" providerId="ADAL" clId="{12BFC90B-3923-4E7A-BA6C-27BE17F44D14}" dt="2023-05-05T06:04:40.240" v="3123" actId="478"/>
          <ac:picMkLst>
            <pc:docMk/>
            <pc:sldMk cId="2354381604" sldId="382"/>
            <ac:picMk id="8" creationId="{A0AA8DB3-AEAF-76D6-0074-9C3B2410BBAF}"/>
          </ac:picMkLst>
        </pc:picChg>
        <pc:picChg chg="del">
          <ac:chgData name="Amy Walduck" userId="3e45b68b-8b7a-41c5-9daf-d2815ec9a56c" providerId="ADAL" clId="{12BFC90B-3923-4E7A-BA6C-27BE17F44D14}" dt="2023-05-05T06:04:37.998" v="3121" actId="478"/>
          <ac:picMkLst>
            <pc:docMk/>
            <pc:sldMk cId="2354381604" sldId="382"/>
            <ac:picMk id="9" creationId="{422AC106-1B04-B98E-214B-3EDEC3D9A286}"/>
          </ac:picMkLst>
        </pc:picChg>
        <pc:picChg chg="add mod modCrop">
          <ac:chgData name="Amy Walduck" userId="3e45b68b-8b7a-41c5-9daf-d2815ec9a56c" providerId="ADAL" clId="{12BFC90B-3923-4E7A-BA6C-27BE17F44D14}" dt="2023-05-05T06:36:30.196" v="3279" actId="732"/>
          <ac:picMkLst>
            <pc:docMk/>
            <pc:sldMk cId="2354381604" sldId="382"/>
            <ac:picMk id="11" creationId="{14E63EE3-B4CA-40F6-A5F0-25BCA02CA0AC}"/>
          </ac:picMkLst>
        </pc:picChg>
        <pc:picChg chg="add mod">
          <ac:chgData name="Amy Walduck" userId="3e45b68b-8b7a-41c5-9daf-d2815ec9a56c" providerId="ADAL" clId="{12BFC90B-3923-4E7A-BA6C-27BE17F44D14}" dt="2023-05-05T06:36:31.744" v="3281" actId="1076"/>
          <ac:picMkLst>
            <pc:docMk/>
            <pc:sldMk cId="2354381604" sldId="382"/>
            <ac:picMk id="13" creationId="{DDFC6962-C303-8D81-B458-AC6599903A0B}"/>
          </ac:picMkLst>
        </pc:picChg>
        <pc:picChg chg="del">
          <ac:chgData name="Amy Walduck" userId="3e45b68b-8b7a-41c5-9daf-d2815ec9a56c" providerId="ADAL" clId="{12BFC90B-3923-4E7A-BA6C-27BE17F44D14}" dt="2023-05-05T06:04:39.131" v="3122" actId="478"/>
          <ac:picMkLst>
            <pc:docMk/>
            <pc:sldMk cId="2354381604" sldId="382"/>
            <ac:picMk id="1030" creationId="{6E4882E1-9E54-1B94-94A6-B4563A1CBCED}"/>
          </ac:picMkLst>
        </pc:picChg>
      </pc:sldChg>
      <pc:sldChg chg="modSp add mod ord modNotesTx">
        <pc:chgData name="Amy Walduck" userId="3e45b68b-8b7a-41c5-9daf-d2815ec9a56c" providerId="ADAL" clId="{12BFC90B-3923-4E7A-BA6C-27BE17F44D14}" dt="2023-05-05T06:57:43.432" v="3933"/>
        <pc:sldMkLst>
          <pc:docMk/>
          <pc:sldMk cId="3278270894" sldId="383"/>
        </pc:sldMkLst>
        <pc:spChg chg="mod">
          <ac:chgData name="Amy Walduck" userId="3e45b68b-8b7a-41c5-9daf-d2815ec9a56c" providerId="ADAL" clId="{12BFC90B-3923-4E7A-BA6C-27BE17F44D14}" dt="2023-05-05T06:54:39.960" v="3897" actId="113"/>
          <ac:spMkLst>
            <pc:docMk/>
            <pc:sldMk cId="3278270894" sldId="383"/>
            <ac:spMk id="7" creationId="{228ECA4B-B1FB-4BD2-80A0-FF91A5332456}"/>
          </ac:spMkLst>
        </pc:spChg>
      </pc:sldChg>
      <pc:sldChg chg="add ord">
        <pc:chgData name="Amy Walduck" userId="3e45b68b-8b7a-41c5-9daf-d2815ec9a56c" providerId="ADAL" clId="{12BFC90B-3923-4E7A-BA6C-27BE17F44D14}" dt="2023-05-05T06:57:43.432" v="3933"/>
        <pc:sldMkLst>
          <pc:docMk/>
          <pc:sldMk cId="3911161199" sldId="384"/>
        </pc:sldMkLst>
      </pc:sldChg>
      <pc:sldMasterChg chg="add addSldLayout">
        <pc:chgData name="Amy Walduck" userId="3e45b68b-8b7a-41c5-9daf-d2815ec9a56c" providerId="ADAL" clId="{12BFC90B-3923-4E7A-BA6C-27BE17F44D14}" dt="2023-05-05T00:30:11.213" v="277" actId="27028"/>
        <pc:sldMasterMkLst>
          <pc:docMk/>
          <pc:sldMasterMk cId="1224148564" sldId="2147483648"/>
        </pc:sldMasterMkLst>
        <pc:sldLayoutChg chg="add">
          <pc:chgData name="Amy Walduck" userId="3e45b68b-8b7a-41c5-9daf-d2815ec9a56c" providerId="ADAL" clId="{12BFC90B-3923-4E7A-BA6C-27BE17F44D14}" dt="2023-05-05T00:30:07.751" v="275" actId="27028"/>
          <pc:sldLayoutMkLst>
            <pc:docMk/>
            <pc:sldMasterMk cId="1224148564" sldId="2147483648"/>
            <pc:sldLayoutMk cId="803981300" sldId="2147483650"/>
          </pc:sldLayoutMkLst>
        </pc:sldLayoutChg>
        <pc:sldLayoutChg chg="add">
          <pc:chgData name="Amy Walduck" userId="3e45b68b-8b7a-41c5-9daf-d2815ec9a56c" providerId="ADAL" clId="{12BFC90B-3923-4E7A-BA6C-27BE17F44D14}" dt="2023-05-05T00:30:11.213" v="277" actId="27028"/>
          <pc:sldLayoutMkLst>
            <pc:docMk/>
            <pc:sldMasterMk cId="1224148564" sldId="2147483648"/>
            <pc:sldLayoutMk cId="3020862592" sldId="2147483655"/>
          </pc:sldLayoutMkLst>
        </pc:sldLayoutChg>
      </pc:sldMasterChg>
      <pc:sldMasterChg chg="del delSldLayout">
        <pc:chgData name="Amy Walduck" userId="3e45b68b-8b7a-41c5-9daf-d2815ec9a56c" providerId="ADAL" clId="{12BFC90B-3923-4E7A-BA6C-27BE17F44D14}" dt="2023-05-05T00:24:33.053" v="12" actId="2696"/>
        <pc:sldMasterMkLst>
          <pc:docMk/>
          <pc:sldMasterMk cId="36080346" sldId="2147483823"/>
        </pc:sldMasterMkLst>
        <pc:sldLayoutChg chg="del">
          <pc:chgData name="Amy Walduck" userId="3e45b68b-8b7a-41c5-9daf-d2815ec9a56c" providerId="ADAL" clId="{12BFC90B-3923-4E7A-BA6C-27BE17F44D14}" dt="2023-05-05T00:24:33.053" v="12" actId="2696"/>
          <pc:sldLayoutMkLst>
            <pc:docMk/>
            <pc:sldMasterMk cId="36080346" sldId="2147483823"/>
            <pc:sldLayoutMk cId="3043248837" sldId="2147483824"/>
          </pc:sldLayoutMkLst>
        </pc:sldLayoutChg>
        <pc:sldLayoutChg chg="del">
          <pc:chgData name="Amy Walduck" userId="3e45b68b-8b7a-41c5-9daf-d2815ec9a56c" providerId="ADAL" clId="{12BFC90B-3923-4E7A-BA6C-27BE17F44D14}" dt="2023-05-05T00:24:33.053" v="12" actId="2696"/>
          <pc:sldLayoutMkLst>
            <pc:docMk/>
            <pc:sldMasterMk cId="36080346" sldId="2147483823"/>
            <pc:sldLayoutMk cId="2146567946" sldId="2147483825"/>
          </pc:sldLayoutMkLst>
        </pc:sldLayoutChg>
        <pc:sldLayoutChg chg="del">
          <pc:chgData name="Amy Walduck" userId="3e45b68b-8b7a-41c5-9daf-d2815ec9a56c" providerId="ADAL" clId="{12BFC90B-3923-4E7A-BA6C-27BE17F44D14}" dt="2023-05-05T00:24:33.053" v="12" actId="2696"/>
          <pc:sldLayoutMkLst>
            <pc:docMk/>
            <pc:sldMasterMk cId="36080346" sldId="2147483823"/>
            <pc:sldLayoutMk cId="1951311863" sldId="2147483826"/>
          </pc:sldLayoutMkLst>
        </pc:sldLayoutChg>
        <pc:sldLayoutChg chg="del">
          <pc:chgData name="Amy Walduck" userId="3e45b68b-8b7a-41c5-9daf-d2815ec9a56c" providerId="ADAL" clId="{12BFC90B-3923-4E7A-BA6C-27BE17F44D14}" dt="2023-05-05T00:24:33.053" v="12" actId="2696"/>
          <pc:sldLayoutMkLst>
            <pc:docMk/>
            <pc:sldMasterMk cId="36080346" sldId="2147483823"/>
            <pc:sldLayoutMk cId="2441581295" sldId="2147483827"/>
          </pc:sldLayoutMkLst>
        </pc:sldLayoutChg>
        <pc:sldLayoutChg chg="del">
          <pc:chgData name="Amy Walduck" userId="3e45b68b-8b7a-41c5-9daf-d2815ec9a56c" providerId="ADAL" clId="{12BFC90B-3923-4E7A-BA6C-27BE17F44D14}" dt="2023-05-05T00:24:33.053" v="12" actId="2696"/>
          <pc:sldLayoutMkLst>
            <pc:docMk/>
            <pc:sldMasterMk cId="36080346" sldId="2147483823"/>
            <pc:sldLayoutMk cId="352750026" sldId="2147483828"/>
          </pc:sldLayoutMkLst>
        </pc:sldLayoutChg>
        <pc:sldLayoutChg chg="del">
          <pc:chgData name="Amy Walduck" userId="3e45b68b-8b7a-41c5-9daf-d2815ec9a56c" providerId="ADAL" clId="{12BFC90B-3923-4E7A-BA6C-27BE17F44D14}" dt="2023-05-05T00:24:33.053" v="12" actId="2696"/>
          <pc:sldLayoutMkLst>
            <pc:docMk/>
            <pc:sldMasterMk cId="36080346" sldId="2147483823"/>
            <pc:sldLayoutMk cId="4020711978" sldId="2147483829"/>
          </pc:sldLayoutMkLst>
        </pc:sldLayoutChg>
        <pc:sldLayoutChg chg="del">
          <pc:chgData name="Amy Walduck" userId="3e45b68b-8b7a-41c5-9daf-d2815ec9a56c" providerId="ADAL" clId="{12BFC90B-3923-4E7A-BA6C-27BE17F44D14}" dt="2023-05-05T00:24:33.053" v="12" actId="2696"/>
          <pc:sldLayoutMkLst>
            <pc:docMk/>
            <pc:sldMasterMk cId="36080346" sldId="2147483823"/>
            <pc:sldLayoutMk cId="3534519367" sldId="2147483830"/>
          </pc:sldLayoutMkLst>
        </pc:sldLayoutChg>
        <pc:sldLayoutChg chg="del">
          <pc:chgData name="Amy Walduck" userId="3e45b68b-8b7a-41c5-9daf-d2815ec9a56c" providerId="ADAL" clId="{12BFC90B-3923-4E7A-BA6C-27BE17F44D14}" dt="2023-05-05T00:24:33.053" v="12" actId="2696"/>
          <pc:sldLayoutMkLst>
            <pc:docMk/>
            <pc:sldMasterMk cId="36080346" sldId="2147483823"/>
            <pc:sldLayoutMk cId="456162575" sldId="2147483831"/>
          </pc:sldLayoutMkLst>
        </pc:sldLayoutChg>
        <pc:sldLayoutChg chg="del">
          <pc:chgData name="Amy Walduck" userId="3e45b68b-8b7a-41c5-9daf-d2815ec9a56c" providerId="ADAL" clId="{12BFC90B-3923-4E7A-BA6C-27BE17F44D14}" dt="2023-05-05T00:24:33.053" v="12" actId="2696"/>
          <pc:sldLayoutMkLst>
            <pc:docMk/>
            <pc:sldMasterMk cId="36080346" sldId="2147483823"/>
            <pc:sldLayoutMk cId="63909865" sldId="2147483832"/>
          </pc:sldLayoutMkLst>
        </pc:sldLayoutChg>
        <pc:sldLayoutChg chg="del">
          <pc:chgData name="Amy Walduck" userId="3e45b68b-8b7a-41c5-9daf-d2815ec9a56c" providerId="ADAL" clId="{12BFC90B-3923-4E7A-BA6C-27BE17F44D14}" dt="2023-05-05T00:24:33.053" v="12" actId="2696"/>
          <pc:sldLayoutMkLst>
            <pc:docMk/>
            <pc:sldMasterMk cId="36080346" sldId="2147483823"/>
            <pc:sldLayoutMk cId="3700771554" sldId="2147483833"/>
          </pc:sldLayoutMkLst>
        </pc:sldLayoutChg>
        <pc:sldLayoutChg chg="del">
          <pc:chgData name="Amy Walduck" userId="3e45b68b-8b7a-41c5-9daf-d2815ec9a56c" providerId="ADAL" clId="{12BFC90B-3923-4E7A-BA6C-27BE17F44D14}" dt="2023-05-05T00:24:33.053" v="12" actId="2696"/>
          <pc:sldLayoutMkLst>
            <pc:docMk/>
            <pc:sldMasterMk cId="36080346" sldId="2147483823"/>
            <pc:sldLayoutMk cId="2668513749" sldId="2147483834"/>
          </pc:sldLayoutMkLst>
        </pc:sldLayoutChg>
      </pc:sldMasterChg>
    </pc:docChg>
  </pc:docChgLst>
  <pc:docChgLst>
    <pc:chgData name="Vicki McDonald" userId="be3b795f-bd58-42e0-a876-27f8bdee0b3a" providerId="ADAL" clId="{AB6EE29D-6518-40B8-870D-55F688D8CCBB}"/>
    <pc:docChg chg="undo custSel addSld modSld modNotesMaster">
      <pc:chgData name="Vicki McDonald" userId="be3b795f-bd58-42e0-a876-27f8bdee0b3a" providerId="ADAL" clId="{AB6EE29D-6518-40B8-870D-55F688D8CCBB}" dt="2023-05-17T07:09:15.481" v="595" actId="1076"/>
      <pc:docMkLst>
        <pc:docMk/>
      </pc:docMkLst>
      <pc:sldChg chg="modNotesTx">
        <pc:chgData name="Vicki McDonald" userId="be3b795f-bd58-42e0-a876-27f8bdee0b3a" providerId="ADAL" clId="{AB6EE29D-6518-40B8-870D-55F688D8CCBB}" dt="2023-05-06T05:03:20.617" v="459" actId="113"/>
        <pc:sldMkLst>
          <pc:docMk/>
          <pc:sldMk cId="2639947139" sldId="344"/>
        </pc:sldMkLst>
      </pc:sldChg>
      <pc:sldChg chg="modNotesTx">
        <pc:chgData name="Vicki McDonald" userId="be3b795f-bd58-42e0-a876-27f8bdee0b3a" providerId="ADAL" clId="{AB6EE29D-6518-40B8-870D-55F688D8CCBB}" dt="2023-05-06T05:12:13.622" v="486" actId="20577"/>
        <pc:sldMkLst>
          <pc:docMk/>
          <pc:sldMk cId="2590461090" sldId="366"/>
        </pc:sldMkLst>
      </pc:sldChg>
      <pc:sldChg chg="modNotesTx">
        <pc:chgData name="Vicki McDonald" userId="be3b795f-bd58-42e0-a876-27f8bdee0b3a" providerId="ADAL" clId="{AB6EE29D-6518-40B8-870D-55F688D8CCBB}" dt="2023-05-06T05:02:55.376" v="385" actId="20577"/>
        <pc:sldMkLst>
          <pc:docMk/>
          <pc:sldMk cId="3767714031" sldId="378"/>
        </pc:sldMkLst>
      </pc:sldChg>
      <pc:sldChg chg="modNotesTx">
        <pc:chgData name="Vicki McDonald" userId="be3b795f-bd58-42e0-a876-27f8bdee0b3a" providerId="ADAL" clId="{AB6EE29D-6518-40B8-870D-55F688D8CCBB}" dt="2023-05-06T05:02:03.360" v="199"/>
        <pc:sldMkLst>
          <pc:docMk/>
          <pc:sldMk cId="448241491" sldId="379"/>
        </pc:sldMkLst>
      </pc:sldChg>
      <pc:sldChg chg="modNotesTx">
        <pc:chgData name="Vicki McDonald" userId="be3b795f-bd58-42e0-a876-27f8bdee0b3a" providerId="ADAL" clId="{AB6EE29D-6518-40B8-870D-55F688D8CCBB}" dt="2023-05-06T04:43:18.556" v="2"/>
        <pc:sldMkLst>
          <pc:docMk/>
          <pc:sldMk cId="3911161199" sldId="384"/>
        </pc:sldMkLst>
      </pc:sldChg>
      <pc:sldChg chg="addSp delSp modSp add mod">
        <pc:chgData name="Vicki McDonald" userId="be3b795f-bd58-42e0-a876-27f8bdee0b3a" providerId="ADAL" clId="{AB6EE29D-6518-40B8-870D-55F688D8CCBB}" dt="2023-05-06T05:09:37.753" v="471" actId="1076"/>
        <pc:sldMkLst>
          <pc:docMk/>
          <pc:sldMk cId="2366781515" sldId="385"/>
        </pc:sldMkLst>
        <pc:spChg chg="add mod">
          <ac:chgData name="Vicki McDonald" userId="be3b795f-bd58-42e0-a876-27f8bdee0b3a" providerId="ADAL" clId="{AB6EE29D-6518-40B8-870D-55F688D8CCBB}" dt="2023-05-06T05:09:37.753" v="471" actId="1076"/>
          <ac:spMkLst>
            <pc:docMk/>
            <pc:sldMk cId="2366781515" sldId="385"/>
            <ac:spMk id="4" creationId="{F217A2C7-30CA-091B-4EE8-C41324AA0A2E}"/>
          </ac:spMkLst>
        </pc:spChg>
        <pc:picChg chg="del">
          <ac:chgData name="Vicki McDonald" userId="be3b795f-bd58-42e0-a876-27f8bdee0b3a" providerId="ADAL" clId="{AB6EE29D-6518-40B8-870D-55F688D8CCBB}" dt="2023-05-06T05:08:39.320" v="461" actId="478"/>
          <ac:picMkLst>
            <pc:docMk/>
            <pc:sldMk cId="2366781515" sldId="385"/>
            <ac:picMk id="3" creationId="{E762C078-E3A4-4E87-191A-C46989BE493F}"/>
          </ac:picMkLst>
        </pc:picChg>
      </pc:sldChg>
      <pc:sldChg chg="addSp modSp new mod">
        <pc:chgData name="Vicki McDonald" userId="be3b795f-bd58-42e0-a876-27f8bdee0b3a" providerId="ADAL" clId="{AB6EE29D-6518-40B8-870D-55F688D8CCBB}" dt="2023-05-06T05:17:29.891" v="492" actId="14100"/>
        <pc:sldMkLst>
          <pc:docMk/>
          <pc:sldMk cId="3914004147" sldId="386"/>
        </pc:sldMkLst>
        <pc:spChg chg="add mod">
          <ac:chgData name="Vicki McDonald" userId="be3b795f-bd58-42e0-a876-27f8bdee0b3a" providerId="ADAL" clId="{AB6EE29D-6518-40B8-870D-55F688D8CCBB}" dt="2023-05-06T05:17:29.891" v="492" actId="14100"/>
          <ac:spMkLst>
            <pc:docMk/>
            <pc:sldMk cId="3914004147" sldId="386"/>
            <ac:spMk id="3" creationId="{9427D398-1BB4-70A3-A0F2-E86755CD22E6}"/>
          </ac:spMkLst>
        </pc:spChg>
        <pc:picChg chg="add mod">
          <ac:chgData name="Vicki McDonald" userId="be3b795f-bd58-42e0-a876-27f8bdee0b3a" providerId="ADAL" clId="{AB6EE29D-6518-40B8-870D-55F688D8CCBB}" dt="2023-05-06T05:17:11.193" v="489" actId="1076"/>
          <ac:picMkLst>
            <pc:docMk/>
            <pc:sldMk cId="3914004147" sldId="386"/>
            <ac:picMk id="1026" creationId="{D721B4CF-798C-4905-45FF-3AB97C7D3D11}"/>
          </ac:picMkLst>
        </pc:picChg>
      </pc:sldChg>
      <pc:sldChg chg="addSp delSp modSp new mod">
        <pc:chgData name="Vicki McDonald" userId="be3b795f-bd58-42e0-a876-27f8bdee0b3a" providerId="ADAL" clId="{AB6EE29D-6518-40B8-870D-55F688D8CCBB}" dt="2023-05-06T05:23:53.343" v="586" actId="1076"/>
        <pc:sldMkLst>
          <pc:docMk/>
          <pc:sldMk cId="3475389641" sldId="387"/>
        </pc:sldMkLst>
        <pc:spChg chg="add mod">
          <ac:chgData name="Vicki McDonald" userId="be3b795f-bd58-42e0-a876-27f8bdee0b3a" providerId="ADAL" clId="{AB6EE29D-6518-40B8-870D-55F688D8CCBB}" dt="2023-05-06T05:23:16.499" v="584" actId="1076"/>
          <ac:spMkLst>
            <pc:docMk/>
            <pc:sldMk cId="3475389641" sldId="387"/>
            <ac:spMk id="3" creationId="{C7B8AFDD-CA68-CD52-D3BD-C5674264FCA2}"/>
          </ac:spMkLst>
        </pc:spChg>
        <pc:picChg chg="add del mod">
          <ac:chgData name="Vicki McDonald" userId="be3b795f-bd58-42e0-a876-27f8bdee0b3a" providerId="ADAL" clId="{AB6EE29D-6518-40B8-870D-55F688D8CCBB}" dt="2023-05-06T05:21:44.530" v="513"/>
          <ac:picMkLst>
            <pc:docMk/>
            <pc:sldMk cId="3475389641" sldId="387"/>
            <ac:picMk id="5" creationId="{13D38540-4D06-BE47-1C9B-F171C4BC2827}"/>
          </ac:picMkLst>
        </pc:picChg>
        <pc:picChg chg="add mod">
          <ac:chgData name="Vicki McDonald" userId="be3b795f-bd58-42e0-a876-27f8bdee0b3a" providerId="ADAL" clId="{AB6EE29D-6518-40B8-870D-55F688D8CCBB}" dt="2023-05-06T05:23:53.343" v="586" actId="1076"/>
          <ac:picMkLst>
            <pc:docMk/>
            <pc:sldMk cId="3475389641" sldId="387"/>
            <ac:picMk id="2050" creationId="{52057DAC-7C09-D998-2884-D1644697C12B}"/>
          </ac:picMkLst>
        </pc:picChg>
      </pc:sldChg>
      <pc:sldChg chg="addSp modSp new mod">
        <pc:chgData name="Vicki McDonald" userId="be3b795f-bd58-42e0-a876-27f8bdee0b3a" providerId="ADAL" clId="{AB6EE29D-6518-40B8-870D-55F688D8CCBB}" dt="2023-05-06T05:23:23.413" v="585" actId="1076"/>
        <pc:sldMkLst>
          <pc:docMk/>
          <pc:sldMk cId="3936071431" sldId="388"/>
        </pc:sldMkLst>
        <pc:spChg chg="add mod">
          <ac:chgData name="Vicki McDonald" userId="be3b795f-bd58-42e0-a876-27f8bdee0b3a" providerId="ADAL" clId="{AB6EE29D-6518-40B8-870D-55F688D8CCBB}" dt="2023-05-06T05:23:23.413" v="585" actId="1076"/>
          <ac:spMkLst>
            <pc:docMk/>
            <pc:sldMk cId="3936071431" sldId="388"/>
            <ac:spMk id="5" creationId="{801F0CD0-C509-F800-73EB-F052AB214099}"/>
          </ac:spMkLst>
        </pc:spChg>
        <pc:picChg chg="add mod">
          <ac:chgData name="Vicki McDonald" userId="be3b795f-bd58-42e0-a876-27f8bdee0b3a" providerId="ADAL" clId="{AB6EE29D-6518-40B8-870D-55F688D8CCBB}" dt="2023-05-06T05:22:02.211" v="516" actId="1076"/>
          <ac:picMkLst>
            <pc:docMk/>
            <pc:sldMk cId="3936071431" sldId="388"/>
            <ac:picMk id="3" creationId="{F1CCFEB5-30F2-81A6-61A6-666ABD3965EB}"/>
          </ac:picMkLst>
        </pc:picChg>
      </pc:sldChg>
      <pc:sldChg chg="modSp mod">
        <pc:chgData name="Vicki McDonald" userId="be3b795f-bd58-42e0-a876-27f8bdee0b3a" providerId="ADAL" clId="{AB6EE29D-6518-40B8-870D-55F688D8CCBB}" dt="2023-05-17T07:09:15.481" v="595" actId="1076"/>
        <pc:sldMkLst>
          <pc:docMk/>
          <pc:sldMk cId="1449043648" sldId="390"/>
        </pc:sldMkLst>
        <pc:picChg chg="mod">
          <ac:chgData name="Vicki McDonald" userId="be3b795f-bd58-42e0-a876-27f8bdee0b3a" providerId="ADAL" clId="{AB6EE29D-6518-40B8-870D-55F688D8CCBB}" dt="2023-05-17T07:09:15.481" v="595" actId="1076"/>
          <ac:picMkLst>
            <pc:docMk/>
            <pc:sldMk cId="1449043648" sldId="390"/>
            <ac:picMk id="3" creationId="{2EB1A786-B461-17FE-3073-9F9743218045}"/>
          </ac:picMkLst>
        </pc:picChg>
      </pc:sldChg>
      <pc:sldChg chg="addSp modSp new mod setBg">
        <pc:chgData name="Vicki McDonald" userId="be3b795f-bd58-42e0-a876-27f8bdee0b3a" providerId="ADAL" clId="{AB6EE29D-6518-40B8-870D-55F688D8CCBB}" dt="2023-05-14T05:03:52.527" v="591" actId="27614"/>
        <pc:sldMkLst>
          <pc:docMk/>
          <pc:sldMk cId="2420566299" sldId="416"/>
        </pc:sldMkLst>
        <pc:spChg chg="add">
          <ac:chgData name="Vicki McDonald" userId="be3b795f-bd58-42e0-a876-27f8bdee0b3a" providerId="ADAL" clId="{AB6EE29D-6518-40B8-870D-55F688D8CCBB}" dt="2023-05-14T04:58:58.507" v="589" actId="26606"/>
          <ac:spMkLst>
            <pc:docMk/>
            <pc:sldMk cId="2420566299" sldId="416"/>
            <ac:spMk id="8" creationId="{42A4FC2C-047E-45A5-965D-8E1E3BF09BC6}"/>
          </ac:spMkLst>
        </pc:spChg>
        <pc:picChg chg="add mod">
          <ac:chgData name="Vicki McDonald" userId="be3b795f-bd58-42e0-a876-27f8bdee0b3a" providerId="ADAL" clId="{AB6EE29D-6518-40B8-870D-55F688D8CCBB}" dt="2023-05-14T05:03:52.527" v="591" actId="27614"/>
          <ac:picMkLst>
            <pc:docMk/>
            <pc:sldMk cId="2420566299" sldId="416"/>
            <ac:picMk id="3" creationId="{0120E9FC-4600-D3BF-E29C-45B67D946AFA}"/>
          </ac:picMkLst>
        </pc:picChg>
      </pc:sldChg>
      <pc:sldChg chg="addSp modSp new mod setBg">
        <pc:chgData name="Vicki McDonald" userId="be3b795f-bd58-42e0-a876-27f8bdee0b3a" providerId="ADAL" clId="{AB6EE29D-6518-40B8-870D-55F688D8CCBB}" dt="2023-05-14T05:03:56.501" v="593" actId="26606"/>
        <pc:sldMkLst>
          <pc:docMk/>
          <pc:sldMk cId="844080471" sldId="417"/>
        </pc:sldMkLst>
        <pc:picChg chg="add mod">
          <ac:chgData name="Vicki McDonald" userId="be3b795f-bd58-42e0-a876-27f8bdee0b3a" providerId="ADAL" clId="{AB6EE29D-6518-40B8-870D-55F688D8CCBB}" dt="2023-05-14T05:03:56.501" v="593" actId="26606"/>
          <ac:picMkLst>
            <pc:docMk/>
            <pc:sldMk cId="844080471" sldId="417"/>
            <ac:picMk id="3" creationId="{A0908BAB-C71C-FC7A-A7C2-FBAFE5DD469C}"/>
          </ac:picMkLst>
        </pc:picChg>
      </pc:sldChg>
    </pc:docChg>
  </pc:docChgLst>
  <pc:docChgLst>
    <pc:chgData name="Vicki McDonald" userId="S::vmcdonald@slq.qld.gov.au::be3b795f-bd58-42e0-a876-27f8bdee0b3a" providerId="AD" clId="Web-{F7E1D74D-E0C9-439F-976C-604D36863F09}"/>
    <pc:docChg chg="addSld modSld">
      <pc:chgData name="Vicki McDonald" userId="S::vmcdonald@slq.qld.gov.au::be3b795f-bd58-42e0-a876-27f8bdee0b3a" providerId="AD" clId="Web-{F7E1D74D-E0C9-439F-976C-604D36863F09}" dt="2023-05-14T02:10:57.280" v="23"/>
      <pc:docMkLst>
        <pc:docMk/>
      </pc:docMkLst>
      <pc:sldChg chg="modSp">
        <pc:chgData name="Vicki McDonald" userId="S::vmcdonald@slq.qld.gov.au::be3b795f-bd58-42e0-a876-27f8bdee0b3a" providerId="AD" clId="Web-{F7E1D74D-E0C9-439F-976C-604D36863F09}" dt="2023-05-14T02:02:09.317" v="7" actId="20577"/>
        <pc:sldMkLst>
          <pc:docMk/>
          <pc:sldMk cId="3475389641" sldId="387"/>
        </pc:sldMkLst>
        <pc:spChg chg="mod">
          <ac:chgData name="Vicki McDonald" userId="S::vmcdonald@slq.qld.gov.au::be3b795f-bd58-42e0-a876-27f8bdee0b3a" providerId="AD" clId="Web-{F7E1D74D-E0C9-439F-976C-604D36863F09}" dt="2023-05-14T02:02:09.317" v="7" actId="20577"/>
          <ac:spMkLst>
            <pc:docMk/>
            <pc:sldMk cId="3475389641" sldId="387"/>
            <ac:spMk id="3" creationId="{C7B8AFDD-CA68-CD52-D3BD-C5674264FCA2}"/>
          </ac:spMkLst>
        </pc:spChg>
      </pc:sldChg>
      <pc:sldChg chg="modSp">
        <pc:chgData name="Vicki McDonald" userId="S::vmcdonald@slq.qld.gov.au::be3b795f-bd58-42e0-a876-27f8bdee0b3a" providerId="AD" clId="Web-{F7E1D74D-E0C9-439F-976C-604D36863F09}" dt="2023-05-14T02:10:57.280" v="23"/>
        <pc:sldMkLst>
          <pc:docMk/>
          <pc:sldMk cId="3199169959" sldId="413"/>
        </pc:sldMkLst>
        <pc:spChg chg="mod">
          <ac:chgData name="Vicki McDonald" userId="S::vmcdonald@slq.qld.gov.au::be3b795f-bd58-42e0-a876-27f8bdee0b3a" providerId="AD" clId="Web-{F7E1D74D-E0C9-439F-976C-604D36863F09}" dt="2023-05-14T02:10:57.218" v="22"/>
          <ac:spMkLst>
            <pc:docMk/>
            <pc:sldMk cId="3199169959" sldId="413"/>
            <ac:spMk id="3" creationId="{C974F239-E079-4515-0726-3ED7D9CB4C30}"/>
          </ac:spMkLst>
        </pc:spChg>
        <pc:spChg chg="mod">
          <ac:chgData name="Vicki McDonald" userId="S::vmcdonald@slq.qld.gov.au::be3b795f-bd58-42e0-a876-27f8bdee0b3a" providerId="AD" clId="Web-{F7E1D74D-E0C9-439F-976C-604D36863F09}" dt="2023-05-14T02:10:57.280" v="23"/>
          <ac:spMkLst>
            <pc:docMk/>
            <pc:sldMk cId="3199169959" sldId="413"/>
            <ac:spMk id="4" creationId="{F217A2C7-30CA-091B-4EE8-C41324AA0A2E}"/>
          </ac:spMkLst>
        </pc:spChg>
      </pc:sldChg>
      <pc:sldChg chg="modSp">
        <pc:chgData name="Vicki McDonald" userId="S::vmcdonald@slq.qld.gov.au::be3b795f-bd58-42e0-a876-27f8bdee0b3a" providerId="AD" clId="Web-{F7E1D74D-E0C9-439F-976C-604D36863F09}" dt="2023-05-14T02:10:07.933" v="21" actId="14100"/>
        <pc:sldMkLst>
          <pc:docMk/>
          <pc:sldMk cId="447532868" sldId="414"/>
        </pc:sldMkLst>
        <pc:spChg chg="mod">
          <ac:chgData name="Vicki McDonald" userId="S::vmcdonald@slq.qld.gov.au::be3b795f-bd58-42e0-a876-27f8bdee0b3a" providerId="AD" clId="Web-{F7E1D74D-E0C9-439F-976C-604D36863F09}" dt="2023-05-14T02:10:07.933" v="21" actId="14100"/>
          <ac:spMkLst>
            <pc:docMk/>
            <pc:sldMk cId="447532868" sldId="414"/>
            <ac:spMk id="2" creationId="{7A97D969-0B51-ADCA-710A-30ADB33A25C0}"/>
          </ac:spMkLst>
        </pc:spChg>
      </pc:sldChg>
      <pc:sldChg chg="modSp new">
        <pc:chgData name="Vicki McDonald" userId="S::vmcdonald@slq.qld.gov.au::be3b795f-bd58-42e0-a876-27f8bdee0b3a" providerId="AD" clId="Web-{F7E1D74D-E0C9-439F-976C-604D36863F09}" dt="2023-05-14T02:08:39.880" v="19" actId="20577"/>
        <pc:sldMkLst>
          <pc:docMk/>
          <pc:sldMk cId="650793293" sldId="415"/>
        </pc:sldMkLst>
        <pc:spChg chg="mod">
          <ac:chgData name="Vicki McDonald" userId="S::vmcdonald@slq.qld.gov.au::be3b795f-bd58-42e0-a876-27f8bdee0b3a" providerId="AD" clId="Web-{F7E1D74D-E0C9-439F-976C-604D36863F09}" dt="2023-05-14T02:08:39.880" v="19" actId="20577"/>
          <ac:spMkLst>
            <pc:docMk/>
            <pc:sldMk cId="650793293" sldId="415"/>
            <ac:spMk id="2" creationId="{44822D4C-3171-E42D-3B9C-AF60E8F35FAB}"/>
          </ac:spMkLst>
        </pc:spChg>
      </pc:sldChg>
    </pc:docChg>
  </pc:docChgLst>
  <pc:docChgLst>
    <pc:chgData name="Vicki McDonald" userId="be3b795f-bd58-42e0-a876-27f8bdee0b3a" providerId="ADAL" clId="{77B368B2-FC0A-4CE2-B4F1-0C74F220E7D3}"/>
    <pc:docChg chg="addSld modSld">
      <pc:chgData name="Vicki McDonald" userId="be3b795f-bd58-42e0-a876-27f8bdee0b3a" providerId="ADAL" clId="{77B368B2-FC0A-4CE2-B4F1-0C74F220E7D3}" dt="2023-05-08T03:57:23.336" v="7" actId="20577"/>
      <pc:docMkLst>
        <pc:docMk/>
      </pc:docMkLst>
      <pc:sldChg chg="addSp modSp new mod">
        <pc:chgData name="Vicki McDonald" userId="be3b795f-bd58-42e0-a876-27f8bdee0b3a" providerId="ADAL" clId="{77B368B2-FC0A-4CE2-B4F1-0C74F220E7D3}" dt="2023-05-08T03:57:23.336" v="7" actId="20577"/>
        <pc:sldMkLst>
          <pc:docMk/>
          <pc:sldMk cId="866444411" sldId="407"/>
        </pc:sldMkLst>
        <pc:spChg chg="add mod">
          <ac:chgData name="Vicki McDonald" userId="be3b795f-bd58-42e0-a876-27f8bdee0b3a" providerId="ADAL" clId="{77B368B2-FC0A-4CE2-B4F1-0C74F220E7D3}" dt="2023-05-08T03:57:23.336" v="7" actId="20577"/>
          <ac:spMkLst>
            <pc:docMk/>
            <pc:sldMk cId="866444411" sldId="407"/>
            <ac:spMk id="2" creationId="{EE507146-0835-5706-B345-2FEE288E95AD}"/>
          </ac:spMkLst>
        </pc:spChg>
      </pc:sldChg>
    </pc:docChg>
  </pc:docChgLst>
  <pc:docChgLst>
    <pc:chgData name="Vicki McDonald" userId="S::vmcdonald@slq.qld.gov.au::be3b795f-bd58-42e0-a876-27f8bdee0b3a" providerId="AD" clId="Web-{142D4498-12CD-4EE5-AADF-2DF256E1C4A0}"/>
    <pc:docChg chg="addSld modSld">
      <pc:chgData name="Vicki McDonald" userId="S::vmcdonald@slq.qld.gov.au::be3b795f-bd58-42e0-a876-27f8bdee0b3a" providerId="AD" clId="Web-{142D4498-12CD-4EE5-AADF-2DF256E1C4A0}" dt="2023-05-10T07:56:38.085" v="57" actId="1076"/>
      <pc:docMkLst>
        <pc:docMk/>
      </pc:docMkLst>
      <pc:sldChg chg="modSp">
        <pc:chgData name="Vicki McDonald" userId="S::vmcdonald@slq.qld.gov.au::be3b795f-bd58-42e0-a876-27f8bdee0b3a" providerId="AD" clId="Web-{142D4498-12CD-4EE5-AADF-2DF256E1C4A0}" dt="2023-05-10T07:56:38.085" v="57" actId="1076"/>
        <pc:sldMkLst>
          <pc:docMk/>
          <pc:sldMk cId="379900327" sldId="406"/>
        </pc:sldMkLst>
        <pc:picChg chg="mod">
          <ac:chgData name="Vicki McDonald" userId="S::vmcdonald@slq.qld.gov.au::be3b795f-bd58-42e0-a876-27f8bdee0b3a" providerId="AD" clId="Web-{142D4498-12CD-4EE5-AADF-2DF256E1C4A0}" dt="2023-05-10T07:56:38.085" v="57" actId="1076"/>
          <ac:picMkLst>
            <pc:docMk/>
            <pc:sldMk cId="379900327" sldId="406"/>
            <ac:picMk id="2" creationId="{8FA53700-7F1B-DD93-37F9-1313927F211C}"/>
          </ac:picMkLst>
        </pc:picChg>
      </pc:sldChg>
      <pc:sldChg chg="modSp new">
        <pc:chgData name="Vicki McDonald" userId="S::vmcdonald@slq.qld.gov.au::be3b795f-bd58-42e0-a876-27f8bdee0b3a" providerId="AD" clId="Web-{142D4498-12CD-4EE5-AADF-2DF256E1C4A0}" dt="2023-05-10T07:54:09.313" v="55" actId="20577"/>
        <pc:sldMkLst>
          <pc:docMk/>
          <pc:sldMk cId="3010860175" sldId="410"/>
        </pc:sldMkLst>
        <pc:spChg chg="mod">
          <ac:chgData name="Vicki McDonald" userId="S::vmcdonald@slq.qld.gov.au::be3b795f-bd58-42e0-a876-27f8bdee0b3a" providerId="AD" clId="Web-{142D4498-12CD-4EE5-AADF-2DF256E1C4A0}" dt="2023-05-10T07:54:09.313" v="55" actId="20577"/>
          <ac:spMkLst>
            <pc:docMk/>
            <pc:sldMk cId="3010860175" sldId="410"/>
            <ac:spMk id="2" creationId="{6CA0C3EE-92B7-49B9-9086-2578177211A6}"/>
          </ac:spMkLst>
        </pc:spChg>
        <pc:spChg chg="mod">
          <ac:chgData name="Vicki McDonald" userId="S::vmcdonald@slq.qld.gov.au::be3b795f-bd58-42e0-a876-27f8bdee0b3a" providerId="AD" clId="Web-{142D4498-12CD-4EE5-AADF-2DF256E1C4A0}" dt="2023-05-10T07:53:48.031" v="33" actId="20577"/>
          <ac:spMkLst>
            <pc:docMk/>
            <pc:sldMk cId="3010860175" sldId="410"/>
            <ac:spMk id="3" creationId="{C093B337-5783-DA3C-E191-8B74C52538E9}"/>
          </ac:spMkLst>
        </pc:spChg>
      </pc:sldChg>
    </pc:docChg>
  </pc:docChgLst>
  <pc:docChgLst>
    <pc:chgData name="Amy Walduck" userId="3e45b68b-8b7a-41c5-9daf-d2815ec9a56c" providerId="ADAL" clId="{C90F4594-09E7-446C-BE52-EF453DB5572C}"/>
    <pc:docChg chg="undo redo custSel addSld delSld modSld sldOrd modMainMaster">
      <pc:chgData name="Amy Walduck" userId="3e45b68b-8b7a-41c5-9daf-d2815ec9a56c" providerId="ADAL" clId="{C90F4594-09E7-446C-BE52-EF453DB5572C}" dt="2023-05-17T04:32:43.675" v="4246" actId="255"/>
      <pc:docMkLst>
        <pc:docMk/>
      </pc:docMkLst>
      <pc:sldChg chg="modSp mod modTransition">
        <pc:chgData name="Amy Walduck" userId="3e45b68b-8b7a-41c5-9daf-d2815ec9a56c" providerId="ADAL" clId="{C90F4594-09E7-446C-BE52-EF453DB5572C}" dt="2023-05-17T04:32:43.675" v="4246" actId="255"/>
        <pc:sldMkLst>
          <pc:docMk/>
          <pc:sldMk cId="3930859479" sldId="256"/>
        </pc:sldMkLst>
        <pc:spChg chg="mod">
          <ac:chgData name="Amy Walduck" userId="3e45b68b-8b7a-41c5-9daf-d2815ec9a56c" providerId="ADAL" clId="{C90F4594-09E7-446C-BE52-EF453DB5572C}" dt="2023-05-17T04:32:43.675" v="4246" actId="255"/>
          <ac:spMkLst>
            <pc:docMk/>
            <pc:sldMk cId="3930859479" sldId="256"/>
            <ac:spMk id="2" creationId="{B0E98428-F152-4E3A-991A-FFF5D9DE92BC}"/>
          </ac:spMkLst>
        </pc:spChg>
        <pc:spChg chg="mod">
          <ac:chgData name="Amy Walduck" userId="3e45b68b-8b7a-41c5-9daf-d2815ec9a56c" providerId="ADAL" clId="{C90F4594-09E7-446C-BE52-EF453DB5572C}" dt="2023-05-17T04:22:22.802" v="4234" actId="404"/>
          <ac:spMkLst>
            <pc:docMk/>
            <pc:sldMk cId="3930859479" sldId="256"/>
            <ac:spMk id="3" creationId="{CF914A72-BD14-4024-8144-6E7B08E29EBA}"/>
          </ac:spMkLst>
        </pc:spChg>
      </pc:sldChg>
      <pc:sldChg chg="del">
        <pc:chgData name="Amy Walduck" userId="3e45b68b-8b7a-41c5-9daf-d2815ec9a56c" providerId="ADAL" clId="{C90F4594-09E7-446C-BE52-EF453DB5572C}" dt="2023-05-08T05:01:35.804" v="109" actId="47"/>
        <pc:sldMkLst>
          <pc:docMk/>
          <pc:sldMk cId="4040202928" sldId="260"/>
        </pc:sldMkLst>
      </pc:sldChg>
      <pc:sldChg chg="modSp mod modTransition">
        <pc:chgData name="Amy Walduck" userId="3e45b68b-8b7a-41c5-9daf-d2815ec9a56c" providerId="ADAL" clId="{C90F4594-09E7-446C-BE52-EF453DB5572C}" dt="2023-05-17T02:36:41.404" v="4069"/>
        <pc:sldMkLst>
          <pc:docMk/>
          <pc:sldMk cId="1431499477" sldId="262"/>
        </pc:sldMkLst>
        <pc:spChg chg="mod">
          <ac:chgData name="Amy Walduck" userId="3e45b68b-8b7a-41c5-9daf-d2815ec9a56c" providerId="ADAL" clId="{C90F4594-09E7-446C-BE52-EF453DB5572C}" dt="2023-05-15T05:45:04.929" v="3625" actId="255"/>
          <ac:spMkLst>
            <pc:docMk/>
            <pc:sldMk cId="1431499477" sldId="262"/>
            <ac:spMk id="3" creationId="{A6641600-92D7-4BD1-8A5E-419353086744}"/>
          </ac:spMkLst>
        </pc:spChg>
      </pc:sldChg>
      <pc:sldChg chg="addSp modSp mod ord modTransition">
        <pc:chgData name="Amy Walduck" userId="3e45b68b-8b7a-41c5-9daf-d2815ec9a56c" providerId="ADAL" clId="{C90F4594-09E7-446C-BE52-EF453DB5572C}" dt="2023-05-17T04:17:40.600" v="4197" actId="1036"/>
        <pc:sldMkLst>
          <pc:docMk/>
          <pc:sldMk cId="2132307395" sldId="317"/>
        </pc:sldMkLst>
        <pc:spChg chg="add mod">
          <ac:chgData name="Amy Walduck" userId="3e45b68b-8b7a-41c5-9daf-d2815ec9a56c" providerId="ADAL" clId="{C90F4594-09E7-446C-BE52-EF453DB5572C}" dt="2023-05-17T04:17:40.600" v="4197" actId="1036"/>
          <ac:spMkLst>
            <pc:docMk/>
            <pc:sldMk cId="2132307395" sldId="317"/>
            <ac:spMk id="3" creationId="{9FA9E80A-A2AC-9CBC-BCA4-7604454BBEC2}"/>
          </ac:spMkLst>
        </pc:spChg>
        <pc:spChg chg="mod">
          <ac:chgData name="Amy Walduck" userId="3e45b68b-8b7a-41c5-9daf-d2815ec9a56c" providerId="ADAL" clId="{C90F4594-09E7-446C-BE52-EF453DB5572C}" dt="2023-05-17T02:16:10.310" v="3902" actId="255"/>
          <ac:spMkLst>
            <pc:docMk/>
            <pc:sldMk cId="2132307395" sldId="317"/>
            <ac:spMk id="4" creationId="{6083B825-141A-4C20-961B-3CB711DB85BA}"/>
          </ac:spMkLst>
        </pc:spChg>
      </pc:sldChg>
      <pc:sldChg chg="addSp delSp modSp mod modTransition">
        <pc:chgData name="Amy Walduck" userId="3e45b68b-8b7a-41c5-9daf-d2815ec9a56c" providerId="ADAL" clId="{C90F4594-09E7-446C-BE52-EF453DB5572C}" dt="2023-05-17T04:16:42.401" v="4179" actId="14100"/>
        <pc:sldMkLst>
          <pc:docMk/>
          <pc:sldMk cId="3570892942" sldId="340"/>
        </pc:sldMkLst>
        <pc:spChg chg="mod">
          <ac:chgData name="Amy Walduck" userId="3e45b68b-8b7a-41c5-9daf-d2815ec9a56c" providerId="ADAL" clId="{C90F4594-09E7-446C-BE52-EF453DB5572C}" dt="2023-05-15T03:09:41.311" v="2536"/>
          <ac:spMkLst>
            <pc:docMk/>
            <pc:sldMk cId="3570892942" sldId="340"/>
            <ac:spMk id="2" creationId="{DFEF09A9-B740-A2D7-2AB7-ADE27AEC3D7A}"/>
          </ac:spMkLst>
        </pc:spChg>
        <pc:spChg chg="add mod">
          <ac:chgData name="Amy Walduck" userId="3e45b68b-8b7a-41c5-9daf-d2815ec9a56c" providerId="ADAL" clId="{C90F4594-09E7-446C-BE52-EF453DB5572C}" dt="2023-05-17T04:16:42.401" v="4179" actId="14100"/>
          <ac:spMkLst>
            <pc:docMk/>
            <pc:sldMk cId="3570892942" sldId="340"/>
            <ac:spMk id="9" creationId="{EBD963B7-47B5-E328-CADF-2DF0F633AA2D}"/>
          </ac:spMkLst>
        </pc:spChg>
        <pc:picChg chg="add del mod modCrop">
          <ac:chgData name="Amy Walduck" userId="3e45b68b-8b7a-41c5-9daf-d2815ec9a56c" providerId="ADAL" clId="{C90F4594-09E7-446C-BE52-EF453DB5572C}" dt="2023-05-17T02:23:20.049" v="3979" actId="478"/>
          <ac:picMkLst>
            <pc:docMk/>
            <pc:sldMk cId="3570892942" sldId="340"/>
            <ac:picMk id="5" creationId="{2EC1A356-9C15-C737-F8A1-315D8B8682FD}"/>
          </ac:picMkLst>
        </pc:picChg>
        <pc:picChg chg="del">
          <ac:chgData name="Amy Walduck" userId="3e45b68b-8b7a-41c5-9daf-d2815ec9a56c" providerId="ADAL" clId="{C90F4594-09E7-446C-BE52-EF453DB5572C}" dt="2023-05-17T02:22:40.908" v="3971" actId="478"/>
          <ac:picMkLst>
            <pc:docMk/>
            <pc:sldMk cId="3570892942" sldId="340"/>
            <ac:picMk id="6" creationId="{23B59637-86C2-12A1-1877-52BA21E85ACE}"/>
          </ac:picMkLst>
        </pc:picChg>
        <pc:picChg chg="add mod modCrop">
          <ac:chgData name="Amy Walduck" userId="3e45b68b-8b7a-41c5-9daf-d2815ec9a56c" providerId="ADAL" clId="{C90F4594-09E7-446C-BE52-EF453DB5572C}" dt="2023-05-17T02:42:52.090" v="4075"/>
          <ac:picMkLst>
            <pc:docMk/>
            <pc:sldMk cId="3570892942" sldId="340"/>
            <ac:picMk id="8" creationId="{C1833526-9EBE-FD23-8A7C-1757FB3C2A4D}"/>
          </ac:picMkLst>
        </pc:picChg>
      </pc:sldChg>
      <pc:sldChg chg="addSp modSp mod ord modTransition modNotesTx">
        <pc:chgData name="Amy Walduck" userId="3e45b68b-8b7a-41c5-9daf-d2815ec9a56c" providerId="ADAL" clId="{C90F4594-09E7-446C-BE52-EF453DB5572C}" dt="2023-05-17T04:20:25.297" v="4208" actId="1037"/>
        <pc:sldMkLst>
          <pc:docMk/>
          <pc:sldMk cId="4015158929" sldId="343"/>
        </pc:sldMkLst>
        <pc:spChg chg="add mod">
          <ac:chgData name="Amy Walduck" userId="3e45b68b-8b7a-41c5-9daf-d2815ec9a56c" providerId="ADAL" clId="{C90F4594-09E7-446C-BE52-EF453DB5572C}" dt="2023-05-17T04:20:25.297" v="4208" actId="1037"/>
          <ac:spMkLst>
            <pc:docMk/>
            <pc:sldMk cId="4015158929" sldId="343"/>
            <ac:spMk id="4" creationId="{F86A88B8-DFB2-BE8E-276F-DCFAF0ECF3C0}"/>
          </ac:spMkLst>
        </pc:spChg>
        <pc:spChg chg="mod">
          <ac:chgData name="Amy Walduck" userId="3e45b68b-8b7a-41c5-9daf-d2815ec9a56c" providerId="ADAL" clId="{C90F4594-09E7-446C-BE52-EF453DB5572C}" dt="2023-05-17T02:17:56.276" v="3954" actId="255"/>
          <ac:spMkLst>
            <pc:docMk/>
            <pc:sldMk cId="4015158929" sldId="343"/>
            <ac:spMk id="5" creationId="{54D3DFCC-622B-0177-C369-75E79BC676F7}"/>
          </ac:spMkLst>
        </pc:spChg>
        <pc:picChg chg="mod modCrop">
          <ac:chgData name="Amy Walduck" userId="3e45b68b-8b7a-41c5-9daf-d2815ec9a56c" providerId="ADAL" clId="{C90F4594-09E7-446C-BE52-EF453DB5572C}" dt="2023-05-08T06:15:07.025" v="1080" actId="732"/>
          <ac:picMkLst>
            <pc:docMk/>
            <pc:sldMk cId="4015158929" sldId="343"/>
            <ac:picMk id="7" creationId="{CAD3C243-4320-463A-8232-A6317CEEB48E}"/>
          </ac:picMkLst>
        </pc:picChg>
      </pc:sldChg>
      <pc:sldChg chg="addSp delSp modSp mod modTransition">
        <pc:chgData name="Amy Walduck" userId="3e45b68b-8b7a-41c5-9daf-d2815ec9a56c" providerId="ADAL" clId="{C90F4594-09E7-446C-BE52-EF453DB5572C}" dt="2023-05-17T04:21:40.818" v="4230" actId="1036"/>
        <pc:sldMkLst>
          <pc:docMk/>
          <pc:sldMk cId="2639947139" sldId="344"/>
        </pc:sldMkLst>
        <pc:spChg chg="add del mod">
          <ac:chgData name="Amy Walduck" userId="3e45b68b-8b7a-41c5-9daf-d2815ec9a56c" providerId="ADAL" clId="{C90F4594-09E7-446C-BE52-EF453DB5572C}" dt="2023-05-17T04:16:13.545" v="4176" actId="478"/>
          <ac:spMkLst>
            <pc:docMk/>
            <pc:sldMk cId="2639947139" sldId="344"/>
            <ac:spMk id="2" creationId="{7199873F-2C7E-7084-9AF5-C287B043A81D}"/>
          </ac:spMkLst>
        </pc:spChg>
        <pc:spChg chg="add del mod">
          <ac:chgData name="Amy Walduck" userId="3e45b68b-8b7a-41c5-9daf-d2815ec9a56c" providerId="ADAL" clId="{C90F4594-09E7-446C-BE52-EF453DB5572C}" dt="2023-05-15T03:25:49.202" v="2732" actId="478"/>
          <ac:spMkLst>
            <pc:docMk/>
            <pc:sldMk cId="2639947139" sldId="344"/>
            <ac:spMk id="2" creationId="{D8199417-BD3A-FED5-3BB6-31E681FBE17B}"/>
          </ac:spMkLst>
        </pc:spChg>
        <pc:spChg chg="mod">
          <ac:chgData name="Amy Walduck" userId="3e45b68b-8b7a-41c5-9daf-d2815ec9a56c" providerId="ADAL" clId="{C90F4594-09E7-446C-BE52-EF453DB5572C}" dt="2023-05-08T04:55:26.974" v="5" actId="26606"/>
          <ac:spMkLst>
            <pc:docMk/>
            <pc:sldMk cId="2639947139" sldId="344"/>
            <ac:spMk id="6" creationId="{C0B65BC1-A1BC-4AC9-9D62-ABAFAA05EBAD}"/>
          </ac:spMkLst>
        </pc:spChg>
        <pc:spChg chg="add mod">
          <ac:chgData name="Amy Walduck" userId="3e45b68b-8b7a-41c5-9daf-d2815ec9a56c" providerId="ADAL" clId="{C90F4594-09E7-446C-BE52-EF453DB5572C}" dt="2023-05-17T04:21:40.818" v="4230" actId="1036"/>
          <ac:spMkLst>
            <pc:docMk/>
            <pc:sldMk cId="2639947139" sldId="344"/>
            <ac:spMk id="7" creationId="{5F9E8EC9-784E-C9EC-366C-2D6CA405FAE1}"/>
          </ac:spMkLst>
        </pc:spChg>
        <pc:spChg chg="add del">
          <ac:chgData name="Amy Walduck" userId="3e45b68b-8b7a-41c5-9daf-d2815ec9a56c" providerId="ADAL" clId="{C90F4594-09E7-446C-BE52-EF453DB5572C}" dt="2023-05-08T04:55:26.974" v="5" actId="26606"/>
          <ac:spMkLst>
            <pc:docMk/>
            <pc:sldMk cId="2639947139" sldId="344"/>
            <ac:spMk id="22" creationId="{4038CB10-1F5C-4D54-9DF7-12586DE5B007}"/>
          </ac:spMkLst>
        </pc:spChg>
        <pc:spChg chg="add del">
          <ac:chgData name="Amy Walduck" userId="3e45b68b-8b7a-41c5-9daf-d2815ec9a56c" providerId="ADAL" clId="{C90F4594-09E7-446C-BE52-EF453DB5572C}" dt="2023-05-08T04:55:26.974" v="5" actId="26606"/>
          <ac:spMkLst>
            <pc:docMk/>
            <pc:sldMk cId="2639947139" sldId="344"/>
            <ac:spMk id="24" creationId="{73ED6512-6858-4552-B699-9A97FE9A4EA2}"/>
          </ac:spMkLst>
        </pc:spChg>
        <pc:spChg chg="add del">
          <ac:chgData name="Amy Walduck" userId="3e45b68b-8b7a-41c5-9daf-d2815ec9a56c" providerId="ADAL" clId="{C90F4594-09E7-446C-BE52-EF453DB5572C}" dt="2023-05-08T04:55:26.974" v="5" actId="26606"/>
          <ac:spMkLst>
            <pc:docMk/>
            <pc:sldMk cId="2639947139" sldId="344"/>
            <ac:spMk id="31" creationId="{6EAAB671-E1B2-4834-B3F6-E0A2D3BE861F}"/>
          </ac:spMkLst>
        </pc:spChg>
        <pc:spChg chg="add del">
          <ac:chgData name="Amy Walduck" userId="3e45b68b-8b7a-41c5-9daf-d2815ec9a56c" providerId="ADAL" clId="{C90F4594-09E7-446C-BE52-EF453DB5572C}" dt="2023-05-08T04:55:26.974" v="5" actId="26606"/>
          <ac:spMkLst>
            <pc:docMk/>
            <pc:sldMk cId="2639947139" sldId="344"/>
            <ac:spMk id="33" creationId="{09B43EBB-719F-4C01-AECE-1D876283B93E}"/>
          </ac:spMkLst>
        </pc:spChg>
        <pc:picChg chg="add del mod">
          <ac:chgData name="Amy Walduck" userId="3e45b68b-8b7a-41c5-9daf-d2815ec9a56c" providerId="ADAL" clId="{C90F4594-09E7-446C-BE52-EF453DB5572C}" dt="2023-05-08T04:57:45.339" v="12" actId="478"/>
          <ac:picMkLst>
            <pc:docMk/>
            <pc:sldMk cId="2639947139" sldId="344"/>
            <ac:picMk id="2" creationId="{81A5792C-015B-3B63-46BF-3CA0DDCBCC46}"/>
          </ac:picMkLst>
        </pc:picChg>
        <pc:picChg chg="add mod modCrop">
          <ac:chgData name="Amy Walduck" userId="3e45b68b-8b7a-41c5-9daf-d2815ec9a56c" providerId="ADAL" clId="{C90F4594-09E7-446C-BE52-EF453DB5572C}" dt="2023-05-08T05:01:20.362" v="108" actId="14100"/>
          <ac:picMkLst>
            <pc:docMk/>
            <pc:sldMk cId="2639947139" sldId="344"/>
            <ac:picMk id="5" creationId="{96A72685-0C6F-8F40-158D-51565FE7A8CB}"/>
          </ac:picMkLst>
        </pc:picChg>
        <pc:picChg chg="mod">
          <ac:chgData name="Amy Walduck" userId="3e45b68b-8b7a-41c5-9daf-d2815ec9a56c" providerId="ADAL" clId="{C90F4594-09E7-446C-BE52-EF453DB5572C}" dt="2023-05-15T03:14:50.702" v="2662"/>
          <ac:picMkLst>
            <pc:docMk/>
            <pc:sldMk cId="2639947139" sldId="344"/>
            <ac:picMk id="8" creationId="{D02EF55C-32D8-4D72-9DF2-114FDCBF5770}"/>
          </ac:picMkLst>
        </pc:picChg>
        <pc:cxnChg chg="add del">
          <ac:chgData name="Amy Walduck" userId="3e45b68b-8b7a-41c5-9daf-d2815ec9a56c" providerId="ADAL" clId="{C90F4594-09E7-446C-BE52-EF453DB5572C}" dt="2023-05-08T04:55:26.974" v="5" actId="26606"/>
          <ac:cxnSpMkLst>
            <pc:docMk/>
            <pc:sldMk cId="2639947139" sldId="344"/>
            <ac:cxnSpMk id="20" creationId="{358D3741-4ACF-4DA5-ABD5-0C432115CDFA}"/>
          </ac:cxnSpMkLst>
        </pc:cxnChg>
        <pc:cxnChg chg="add del">
          <ac:chgData name="Amy Walduck" userId="3e45b68b-8b7a-41c5-9daf-d2815ec9a56c" providerId="ADAL" clId="{C90F4594-09E7-446C-BE52-EF453DB5572C}" dt="2023-05-08T04:55:26.974" v="5" actId="26606"/>
          <ac:cxnSpMkLst>
            <pc:docMk/>
            <pc:sldMk cId="2639947139" sldId="344"/>
            <ac:cxnSpMk id="29" creationId="{B73DEAEA-BFDB-410C-89E7-02514506C826}"/>
          </ac:cxnSpMkLst>
        </pc:cxnChg>
        <pc:cxnChg chg="add del">
          <ac:chgData name="Amy Walduck" userId="3e45b68b-8b7a-41c5-9daf-d2815ec9a56c" providerId="ADAL" clId="{C90F4594-09E7-446C-BE52-EF453DB5572C}" dt="2023-05-08T04:55:26.974" v="5" actId="26606"/>
          <ac:cxnSpMkLst>
            <pc:docMk/>
            <pc:sldMk cId="2639947139" sldId="344"/>
            <ac:cxnSpMk id="35" creationId="{55B70B32-BD93-4B4F-B210-8956E300D240}"/>
          </ac:cxnSpMkLst>
        </pc:cxnChg>
      </pc:sldChg>
      <pc:sldChg chg="addSp delSp modSp mod modTransition">
        <pc:chgData name="Amy Walduck" userId="3e45b68b-8b7a-41c5-9daf-d2815ec9a56c" providerId="ADAL" clId="{C90F4594-09E7-446C-BE52-EF453DB5572C}" dt="2023-05-17T02:36:41.404" v="4069"/>
        <pc:sldMkLst>
          <pc:docMk/>
          <pc:sldMk cId="2174449025" sldId="345"/>
        </pc:sldMkLst>
        <pc:picChg chg="add del mod">
          <ac:chgData name="Amy Walduck" userId="3e45b68b-8b7a-41c5-9daf-d2815ec9a56c" providerId="ADAL" clId="{C90F4594-09E7-446C-BE52-EF453DB5572C}" dt="2023-05-08T05:58:50.600" v="1053" actId="478"/>
          <ac:picMkLst>
            <pc:docMk/>
            <pc:sldMk cId="2174449025" sldId="345"/>
            <ac:picMk id="2" creationId="{5241FC9E-7460-EDEF-C3F7-C7AA2422764C}"/>
          </ac:picMkLst>
        </pc:picChg>
        <pc:picChg chg="mod">
          <ac:chgData name="Amy Walduck" userId="3e45b68b-8b7a-41c5-9daf-d2815ec9a56c" providerId="ADAL" clId="{C90F4594-09E7-446C-BE52-EF453DB5572C}" dt="2023-05-08T05:58:55.448" v="1057" actId="1035"/>
          <ac:picMkLst>
            <pc:docMk/>
            <pc:sldMk cId="2174449025" sldId="345"/>
            <ac:picMk id="6" creationId="{FE921E4A-1A2F-6037-1275-E211690790E6}"/>
          </ac:picMkLst>
        </pc:picChg>
      </pc:sldChg>
      <pc:sldChg chg="addSp delSp modSp mod modTransition">
        <pc:chgData name="Amy Walduck" userId="3e45b68b-8b7a-41c5-9daf-d2815ec9a56c" providerId="ADAL" clId="{C90F4594-09E7-446C-BE52-EF453DB5572C}" dt="2023-05-17T04:17:03.240" v="4180" actId="1076"/>
        <pc:sldMkLst>
          <pc:docMk/>
          <pc:sldMk cId="2814383633" sldId="347"/>
        </pc:sldMkLst>
        <pc:spChg chg="mod">
          <ac:chgData name="Amy Walduck" userId="3e45b68b-8b7a-41c5-9daf-d2815ec9a56c" providerId="ADAL" clId="{C90F4594-09E7-446C-BE52-EF453DB5572C}" dt="2023-05-15T05:19:20.623" v="3359" actId="20577"/>
          <ac:spMkLst>
            <pc:docMk/>
            <pc:sldMk cId="2814383633" sldId="347"/>
            <ac:spMk id="3" creationId="{AF6F9C23-8537-AD55-3A89-A7D2F5E8E52A}"/>
          </ac:spMkLst>
        </pc:spChg>
        <pc:spChg chg="mod">
          <ac:chgData name="Amy Walduck" userId="3e45b68b-8b7a-41c5-9daf-d2815ec9a56c" providerId="ADAL" clId="{C90F4594-09E7-446C-BE52-EF453DB5572C}" dt="2023-05-15T05:44:15.798" v="3620" actId="113"/>
          <ac:spMkLst>
            <pc:docMk/>
            <pc:sldMk cId="2814383633" sldId="347"/>
            <ac:spMk id="4" creationId="{6083B825-141A-4C20-961B-3CB711DB85BA}"/>
          </ac:spMkLst>
        </pc:spChg>
        <pc:spChg chg="add mod">
          <ac:chgData name="Amy Walduck" userId="3e45b68b-8b7a-41c5-9daf-d2815ec9a56c" providerId="ADAL" clId="{C90F4594-09E7-446C-BE52-EF453DB5572C}" dt="2023-05-17T04:17:03.240" v="4180" actId="1076"/>
          <ac:spMkLst>
            <pc:docMk/>
            <pc:sldMk cId="2814383633" sldId="347"/>
            <ac:spMk id="5" creationId="{32223BE9-33AB-DDD2-93B8-4E7240B6A985}"/>
          </ac:spMkLst>
        </pc:spChg>
        <pc:picChg chg="del">
          <ac:chgData name="Amy Walduck" userId="3e45b68b-8b7a-41c5-9daf-d2815ec9a56c" providerId="ADAL" clId="{C90F4594-09E7-446C-BE52-EF453DB5572C}" dt="2023-05-15T05:05:56.775" v="3266" actId="478"/>
          <ac:picMkLst>
            <pc:docMk/>
            <pc:sldMk cId="2814383633" sldId="347"/>
            <ac:picMk id="5" creationId="{67DCD9C5-A1A1-7A34-6411-55E1A85EBB34}"/>
          </ac:picMkLst>
        </pc:picChg>
        <pc:picChg chg="add mod modCrop">
          <ac:chgData name="Amy Walduck" userId="3e45b68b-8b7a-41c5-9daf-d2815ec9a56c" providerId="ADAL" clId="{C90F4594-09E7-446C-BE52-EF453DB5572C}" dt="2023-05-15T05:06:46.151" v="3273" actId="732"/>
          <ac:picMkLst>
            <pc:docMk/>
            <pc:sldMk cId="2814383633" sldId="347"/>
            <ac:picMk id="7" creationId="{D29696DD-8FD0-D0D2-84D2-3DF1151A11B5}"/>
          </ac:picMkLst>
        </pc:picChg>
        <pc:picChg chg="add mod modCrop">
          <ac:chgData name="Amy Walduck" userId="3e45b68b-8b7a-41c5-9daf-d2815ec9a56c" providerId="ADAL" clId="{C90F4594-09E7-446C-BE52-EF453DB5572C}" dt="2023-05-15T05:23:30.910" v="3387" actId="14100"/>
          <ac:picMkLst>
            <pc:docMk/>
            <pc:sldMk cId="2814383633" sldId="347"/>
            <ac:picMk id="9" creationId="{22996C0A-9B85-F05A-D57D-FF15716ECAF8}"/>
          </ac:picMkLst>
        </pc:picChg>
      </pc:sldChg>
      <pc:sldChg chg="modSp mod modTransition">
        <pc:chgData name="Amy Walduck" userId="3e45b68b-8b7a-41c5-9daf-d2815ec9a56c" providerId="ADAL" clId="{C90F4594-09E7-446C-BE52-EF453DB5572C}" dt="2023-05-17T02:53:22.992" v="4166" actId="255"/>
        <pc:sldMkLst>
          <pc:docMk/>
          <pc:sldMk cId="3338061727" sldId="363"/>
        </pc:sldMkLst>
        <pc:spChg chg="mod">
          <ac:chgData name="Amy Walduck" userId="3e45b68b-8b7a-41c5-9daf-d2815ec9a56c" providerId="ADAL" clId="{C90F4594-09E7-446C-BE52-EF453DB5572C}" dt="2023-05-17T02:53:22.992" v="4166" actId="255"/>
          <ac:spMkLst>
            <pc:docMk/>
            <pc:sldMk cId="3338061727" sldId="363"/>
            <ac:spMk id="7" creationId="{228ECA4B-B1FB-4BD2-80A0-FF91A5332456}"/>
          </ac:spMkLst>
        </pc:spChg>
      </pc:sldChg>
      <pc:sldChg chg="modTransition">
        <pc:chgData name="Amy Walduck" userId="3e45b68b-8b7a-41c5-9daf-d2815ec9a56c" providerId="ADAL" clId="{C90F4594-09E7-446C-BE52-EF453DB5572C}" dt="2023-05-17T02:36:41.404" v="4069"/>
        <pc:sldMkLst>
          <pc:docMk/>
          <pc:sldMk cId="2797040583" sldId="364"/>
        </pc:sldMkLst>
      </pc:sldChg>
      <pc:sldChg chg="add del">
        <pc:chgData name="Amy Walduck" userId="3e45b68b-8b7a-41c5-9daf-d2815ec9a56c" providerId="ADAL" clId="{C90F4594-09E7-446C-BE52-EF453DB5572C}" dt="2023-05-11T00:01:37.882" v="1356" actId="47"/>
        <pc:sldMkLst>
          <pc:docMk/>
          <pc:sldMk cId="2590461090" sldId="366"/>
        </pc:sldMkLst>
      </pc:sldChg>
      <pc:sldChg chg="modTransition">
        <pc:chgData name="Amy Walduck" userId="3e45b68b-8b7a-41c5-9daf-d2815ec9a56c" providerId="ADAL" clId="{C90F4594-09E7-446C-BE52-EF453DB5572C}" dt="2023-05-17T02:36:41.404" v="4069"/>
        <pc:sldMkLst>
          <pc:docMk/>
          <pc:sldMk cId="2814779781" sldId="367"/>
        </pc:sldMkLst>
      </pc:sldChg>
      <pc:sldChg chg="addSp delSp modSp mod modTransition">
        <pc:chgData name="Amy Walduck" userId="3e45b68b-8b7a-41c5-9daf-d2815ec9a56c" providerId="ADAL" clId="{C90F4594-09E7-446C-BE52-EF453DB5572C}" dt="2023-05-17T02:36:41.404" v="4069"/>
        <pc:sldMkLst>
          <pc:docMk/>
          <pc:sldMk cId="1379484419" sldId="377"/>
        </pc:sldMkLst>
        <pc:picChg chg="del mod">
          <ac:chgData name="Amy Walduck" userId="3e45b68b-8b7a-41c5-9daf-d2815ec9a56c" providerId="ADAL" clId="{C90F4594-09E7-446C-BE52-EF453DB5572C}" dt="2023-05-08T05:58:43.457" v="1051" actId="478"/>
          <ac:picMkLst>
            <pc:docMk/>
            <pc:sldMk cId="1379484419" sldId="377"/>
            <ac:picMk id="2" creationId="{4C96EA11-67EA-3FD6-A0C6-98620D2D0593}"/>
          </ac:picMkLst>
        </pc:picChg>
        <pc:picChg chg="add mod">
          <ac:chgData name="Amy Walduck" userId="3e45b68b-8b7a-41c5-9daf-d2815ec9a56c" providerId="ADAL" clId="{C90F4594-09E7-446C-BE52-EF453DB5572C}" dt="2023-05-08T05:59:08.800" v="1058" actId="1036"/>
          <ac:picMkLst>
            <pc:docMk/>
            <pc:sldMk cId="1379484419" sldId="377"/>
            <ac:picMk id="4" creationId="{885A9597-F81C-894F-ECF9-41C3375BB5AC}"/>
          </ac:picMkLst>
        </pc:picChg>
      </pc:sldChg>
      <pc:sldChg chg="modSp mod modTransition">
        <pc:chgData name="Amy Walduck" userId="3e45b68b-8b7a-41c5-9daf-d2815ec9a56c" providerId="ADAL" clId="{C90F4594-09E7-446C-BE52-EF453DB5572C}" dt="2023-05-17T02:36:41.404" v="4069"/>
        <pc:sldMkLst>
          <pc:docMk/>
          <pc:sldMk cId="3767714031" sldId="378"/>
        </pc:sldMkLst>
        <pc:spChg chg="mod">
          <ac:chgData name="Amy Walduck" userId="3e45b68b-8b7a-41c5-9daf-d2815ec9a56c" providerId="ADAL" clId="{C90F4594-09E7-446C-BE52-EF453DB5572C}" dt="2023-05-08T04:53:27.812" v="3" actId="404"/>
          <ac:spMkLst>
            <pc:docMk/>
            <pc:sldMk cId="3767714031" sldId="378"/>
            <ac:spMk id="4" creationId="{B9430434-4A2A-DBA2-2533-7ACFCBC8C2FB}"/>
          </ac:spMkLst>
        </pc:spChg>
      </pc:sldChg>
      <pc:sldChg chg="modSp mod modTransition">
        <pc:chgData name="Amy Walduck" userId="3e45b68b-8b7a-41c5-9daf-d2815ec9a56c" providerId="ADAL" clId="{C90F4594-09E7-446C-BE52-EF453DB5572C}" dt="2023-05-17T02:36:41.404" v="4069"/>
        <pc:sldMkLst>
          <pc:docMk/>
          <pc:sldMk cId="448241491" sldId="379"/>
        </pc:sldMkLst>
        <pc:spChg chg="mod">
          <ac:chgData name="Amy Walduck" userId="3e45b68b-8b7a-41c5-9daf-d2815ec9a56c" providerId="ADAL" clId="{C90F4594-09E7-446C-BE52-EF453DB5572C}" dt="2023-05-08T04:53:09.955" v="2" actId="20577"/>
          <ac:spMkLst>
            <pc:docMk/>
            <pc:sldMk cId="448241491" sldId="379"/>
            <ac:spMk id="2" creationId="{23E100F9-B25E-18B1-A9C8-1670576713C6}"/>
          </ac:spMkLst>
        </pc:spChg>
      </pc:sldChg>
      <pc:sldChg chg="addSp delSp modSp mod modTransition">
        <pc:chgData name="Amy Walduck" userId="3e45b68b-8b7a-41c5-9daf-d2815ec9a56c" providerId="ADAL" clId="{C90F4594-09E7-446C-BE52-EF453DB5572C}" dt="2023-05-17T04:20:50.896" v="4220" actId="1036"/>
        <pc:sldMkLst>
          <pc:docMk/>
          <pc:sldMk cId="354137011" sldId="380"/>
        </pc:sldMkLst>
        <pc:spChg chg="add mod">
          <ac:chgData name="Amy Walduck" userId="3e45b68b-8b7a-41c5-9daf-d2815ec9a56c" providerId="ADAL" clId="{C90F4594-09E7-446C-BE52-EF453DB5572C}" dt="2023-05-17T04:20:50.896" v="4220" actId="1036"/>
          <ac:spMkLst>
            <pc:docMk/>
            <pc:sldMk cId="354137011" sldId="380"/>
            <ac:spMk id="2" creationId="{B2229E01-AD5B-B079-F11A-C21998706E08}"/>
          </ac:spMkLst>
        </pc:spChg>
        <pc:spChg chg="add del mod">
          <ac:chgData name="Amy Walduck" userId="3e45b68b-8b7a-41c5-9daf-d2815ec9a56c" providerId="ADAL" clId="{C90F4594-09E7-446C-BE52-EF453DB5572C}" dt="2023-05-17T02:38:40.179" v="4074"/>
          <ac:spMkLst>
            <pc:docMk/>
            <pc:sldMk cId="354137011" sldId="380"/>
            <ac:spMk id="3" creationId="{469963AE-4D1C-83F8-DFDB-EDCAF2D10095}"/>
          </ac:spMkLst>
        </pc:spChg>
      </pc:sldChg>
      <pc:sldChg chg="modSp mod ord modTransition modNotesTx">
        <pc:chgData name="Amy Walduck" userId="3e45b68b-8b7a-41c5-9daf-d2815ec9a56c" providerId="ADAL" clId="{C90F4594-09E7-446C-BE52-EF453DB5572C}" dt="2023-05-17T02:53:10.384" v="4165" actId="255"/>
        <pc:sldMkLst>
          <pc:docMk/>
          <pc:sldMk cId="1919477523" sldId="381"/>
        </pc:sldMkLst>
        <pc:spChg chg="mod">
          <ac:chgData name="Amy Walduck" userId="3e45b68b-8b7a-41c5-9daf-d2815ec9a56c" providerId="ADAL" clId="{C90F4594-09E7-446C-BE52-EF453DB5572C}" dt="2023-05-17T02:53:10.384" v="4165" actId="255"/>
          <ac:spMkLst>
            <pc:docMk/>
            <pc:sldMk cId="1919477523" sldId="381"/>
            <ac:spMk id="7" creationId="{228ECA4B-B1FB-4BD2-80A0-FF91A5332456}"/>
          </ac:spMkLst>
        </pc:spChg>
      </pc:sldChg>
      <pc:sldChg chg="modTransition">
        <pc:chgData name="Amy Walduck" userId="3e45b68b-8b7a-41c5-9daf-d2815ec9a56c" providerId="ADAL" clId="{C90F4594-09E7-446C-BE52-EF453DB5572C}" dt="2023-05-17T02:36:41.404" v="4069"/>
        <pc:sldMkLst>
          <pc:docMk/>
          <pc:sldMk cId="2354381604" sldId="382"/>
        </pc:sldMkLst>
      </pc:sldChg>
      <pc:sldChg chg="modSp mod ord modTransition">
        <pc:chgData name="Amy Walduck" userId="3e45b68b-8b7a-41c5-9daf-d2815ec9a56c" providerId="ADAL" clId="{C90F4594-09E7-446C-BE52-EF453DB5572C}" dt="2023-05-17T02:52:49.189" v="4163" actId="255"/>
        <pc:sldMkLst>
          <pc:docMk/>
          <pc:sldMk cId="3278270894" sldId="383"/>
        </pc:sldMkLst>
        <pc:spChg chg="mod">
          <ac:chgData name="Amy Walduck" userId="3e45b68b-8b7a-41c5-9daf-d2815ec9a56c" providerId="ADAL" clId="{C90F4594-09E7-446C-BE52-EF453DB5572C}" dt="2023-05-17T02:52:49.189" v="4163" actId="255"/>
          <ac:spMkLst>
            <pc:docMk/>
            <pc:sldMk cId="3278270894" sldId="383"/>
            <ac:spMk id="7" creationId="{228ECA4B-B1FB-4BD2-80A0-FF91A5332456}"/>
          </ac:spMkLst>
        </pc:spChg>
      </pc:sldChg>
      <pc:sldChg chg="modSp mod modTransition">
        <pc:chgData name="Amy Walduck" userId="3e45b68b-8b7a-41c5-9daf-d2815ec9a56c" providerId="ADAL" clId="{C90F4594-09E7-446C-BE52-EF453DB5572C}" dt="2023-05-17T02:52:56.790" v="4164" actId="255"/>
        <pc:sldMkLst>
          <pc:docMk/>
          <pc:sldMk cId="3911161199" sldId="384"/>
        </pc:sldMkLst>
        <pc:spChg chg="mod">
          <ac:chgData name="Amy Walduck" userId="3e45b68b-8b7a-41c5-9daf-d2815ec9a56c" providerId="ADAL" clId="{C90F4594-09E7-446C-BE52-EF453DB5572C}" dt="2023-05-17T02:52:56.790" v="4164" actId="255"/>
          <ac:spMkLst>
            <pc:docMk/>
            <pc:sldMk cId="3911161199" sldId="384"/>
            <ac:spMk id="7" creationId="{228ECA4B-B1FB-4BD2-80A0-FF91A5332456}"/>
          </ac:spMkLst>
        </pc:spChg>
      </pc:sldChg>
      <pc:sldChg chg="modSp mod modTransition">
        <pc:chgData name="Amy Walduck" userId="3e45b68b-8b7a-41c5-9daf-d2815ec9a56c" providerId="ADAL" clId="{C90F4594-09E7-446C-BE52-EF453DB5572C}" dt="2023-05-17T02:36:41.404" v="4069"/>
        <pc:sldMkLst>
          <pc:docMk/>
          <pc:sldMk cId="2366781515" sldId="385"/>
        </pc:sldMkLst>
        <pc:spChg chg="mod">
          <ac:chgData name="Amy Walduck" userId="3e45b68b-8b7a-41c5-9daf-d2815ec9a56c" providerId="ADAL" clId="{C90F4594-09E7-446C-BE52-EF453DB5572C}" dt="2023-05-15T02:44:00.486" v="2444" actId="1076"/>
          <ac:spMkLst>
            <pc:docMk/>
            <pc:sldMk cId="2366781515" sldId="385"/>
            <ac:spMk id="4" creationId="{F217A2C7-30CA-091B-4EE8-C41324AA0A2E}"/>
          </ac:spMkLst>
        </pc:spChg>
      </pc:sldChg>
      <pc:sldChg chg="modSp mod modTransition">
        <pc:chgData name="Amy Walduck" userId="3e45b68b-8b7a-41c5-9daf-d2815ec9a56c" providerId="ADAL" clId="{C90F4594-09E7-446C-BE52-EF453DB5572C}" dt="2023-05-17T02:36:41.404" v="4069"/>
        <pc:sldMkLst>
          <pc:docMk/>
          <pc:sldMk cId="3914004147" sldId="386"/>
        </pc:sldMkLst>
        <pc:spChg chg="mod">
          <ac:chgData name="Amy Walduck" userId="3e45b68b-8b7a-41c5-9daf-d2815ec9a56c" providerId="ADAL" clId="{C90F4594-09E7-446C-BE52-EF453DB5572C}" dt="2023-05-17T02:14:35.952" v="3868" actId="1036"/>
          <ac:spMkLst>
            <pc:docMk/>
            <pc:sldMk cId="3914004147" sldId="386"/>
            <ac:spMk id="3" creationId="{9427D398-1BB4-70A3-A0F2-E86755CD22E6}"/>
          </ac:spMkLst>
        </pc:spChg>
      </pc:sldChg>
      <pc:sldChg chg="modSp mod modTransition">
        <pc:chgData name="Amy Walduck" userId="3e45b68b-8b7a-41c5-9daf-d2815ec9a56c" providerId="ADAL" clId="{C90F4594-09E7-446C-BE52-EF453DB5572C}" dt="2023-05-17T02:36:41.404" v="4069"/>
        <pc:sldMkLst>
          <pc:docMk/>
          <pc:sldMk cId="3475389641" sldId="387"/>
        </pc:sldMkLst>
        <pc:spChg chg="mod">
          <ac:chgData name="Amy Walduck" userId="3e45b68b-8b7a-41c5-9daf-d2815ec9a56c" providerId="ADAL" clId="{C90F4594-09E7-446C-BE52-EF453DB5572C}" dt="2023-05-17T02:13:43.224" v="3841" actId="1035"/>
          <ac:spMkLst>
            <pc:docMk/>
            <pc:sldMk cId="3475389641" sldId="387"/>
            <ac:spMk id="3" creationId="{C7B8AFDD-CA68-CD52-D3BD-C5674264FCA2}"/>
          </ac:spMkLst>
        </pc:spChg>
      </pc:sldChg>
      <pc:sldChg chg="modSp mod modTransition">
        <pc:chgData name="Amy Walduck" userId="3e45b68b-8b7a-41c5-9daf-d2815ec9a56c" providerId="ADAL" clId="{C90F4594-09E7-446C-BE52-EF453DB5572C}" dt="2023-05-17T02:36:41.404" v="4069"/>
        <pc:sldMkLst>
          <pc:docMk/>
          <pc:sldMk cId="3936071431" sldId="388"/>
        </pc:sldMkLst>
        <pc:spChg chg="mod">
          <ac:chgData name="Amy Walduck" userId="3e45b68b-8b7a-41c5-9daf-d2815ec9a56c" providerId="ADAL" clId="{C90F4594-09E7-446C-BE52-EF453DB5572C}" dt="2023-05-17T02:16:47.319" v="3935" actId="1036"/>
          <ac:spMkLst>
            <pc:docMk/>
            <pc:sldMk cId="3936071431" sldId="388"/>
            <ac:spMk id="2" creationId="{7A093677-0A97-DFFD-07CC-6458A97A5D75}"/>
          </ac:spMkLst>
        </pc:spChg>
      </pc:sldChg>
      <pc:sldChg chg="modTransition modNotesTx">
        <pc:chgData name="Amy Walduck" userId="3e45b68b-8b7a-41c5-9daf-d2815ec9a56c" providerId="ADAL" clId="{C90F4594-09E7-446C-BE52-EF453DB5572C}" dt="2023-05-17T02:36:41.404" v="4069"/>
        <pc:sldMkLst>
          <pc:docMk/>
          <pc:sldMk cId="1449043648" sldId="390"/>
        </pc:sldMkLst>
      </pc:sldChg>
      <pc:sldChg chg="modTransition">
        <pc:chgData name="Amy Walduck" userId="3e45b68b-8b7a-41c5-9daf-d2815ec9a56c" providerId="ADAL" clId="{C90F4594-09E7-446C-BE52-EF453DB5572C}" dt="2023-05-17T02:36:41.404" v="4069"/>
        <pc:sldMkLst>
          <pc:docMk/>
          <pc:sldMk cId="1954062561" sldId="394"/>
        </pc:sldMkLst>
      </pc:sldChg>
      <pc:sldChg chg="modSp mod modTransition">
        <pc:chgData name="Amy Walduck" userId="3e45b68b-8b7a-41c5-9daf-d2815ec9a56c" providerId="ADAL" clId="{C90F4594-09E7-446C-BE52-EF453DB5572C}" dt="2023-05-17T02:36:41.404" v="4069"/>
        <pc:sldMkLst>
          <pc:docMk/>
          <pc:sldMk cId="3415041169" sldId="396"/>
        </pc:sldMkLst>
        <pc:spChg chg="mod">
          <ac:chgData name="Amy Walduck" userId="3e45b68b-8b7a-41c5-9daf-d2815ec9a56c" providerId="ADAL" clId="{C90F4594-09E7-446C-BE52-EF453DB5572C}" dt="2023-05-15T04:01:57.439" v="2927"/>
          <ac:spMkLst>
            <pc:docMk/>
            <pc:sldMk cId="3415041169" sldId="396"/>
            <ac:spMk id="3" creationId="{4881A7FB-A15C-0CFC-93F1-6F043FE11FBC}"/>
          </ac:spMkLst>
        </pc:spChg>
      </pc:sldChg>
      <pc:sldChg chg="addSp delSp modSp mod modTransition modNotesTx">
        <pc:chgData name="Amy Walduck" userId="3e45b68b-8b7a-41c5-9daf-d2815ec9a56c" providerId="ADAL" clId="{C90F4594-09E7-446C-BE52-EF453DB5572C}" dt="2023-05-17T02:36:41.404" v="4069"/>
        <pc:sldMkLst>
          <pc:docMk/>
          <pc:sldMk cId="667080531" sldId="397"/>
        </pc:sldMkLst>
        <pc:spChg chg="mod">
          <ac:chgData name="Amy Walduck" userId="3e45b68b-8b7a-41c5-9daf-d2815ec9a56c" providerId="ADAL" clId="{C90F4594-09E7-446C-BE52-EF453DB5572C}" dt="2023-05-17T02:16:30.915" v="3903" actId="255"/>
          <ac:spMkLst>
            <pc:docMk/>
            <pc:sldMk cId="667080531" sldId="397"/>
            <ac:spMk id="2" creationId="{E2593C0B-80A8-F027-4C37-9AA99A470C33}"/>
          </ac:spMkLst>
        </pc:spChg>
        <pc:spChg chg="add del mod">
          <ac:chgData name="Amy Walduck" userId="3e45b68b-8b7a-41c5-9daf-d2815ec9a56c" providerId="ADAL" clId="{C90F4594-09E7-446C-BE52-EF453DB5572C}" dt="2023-05-15T04:40:09.431" v="3233" actId="478"/>
          <ac:spMkLst>
            <pc:docMk/>
            <pc:sldMk cId="667080531" sldId="397"/>
            <ac:spMk id="5" creationId="{B2A7AB35-DFDA-591F-5419-CF72DD58044E}"/>
          </ac:spMkLst>
        </pc:spChg>
      </pc:sldChg>
      <pc:sldChg chg="modTransition modNotesTx">
        <pc:chgData name="Amy Walduck" userId="3e45b68b-8b7a-41c5-9daf-d2815ec9a56c" providerId="ADAL" clId="{C90F4594-09E7-446C-BE52-EF453DB5572C}" dt="2023-05-17T02:37:15.786" v="4070"/>
        <pc:sldMkLst>
          <pc:docMk/>
          <pc:sldMk cId="2337512680" sldId="398"/>
        </pc:sldMkLst>
      </pc:sldChg>
      <pc:sldChg chg="modTransition modNotesTx">
        <pc:chgData name="Amy Walduck" userId="3e45b68b-8b7a-41c5-9daf-d2815ec9a56c" providerId="ADAL" clId="{C90F4594-09E7-446C-BE52-EF453DB5572C}" dt="2023-05-17T02:36:41.404" v="4069"/>
        <pc:sldMkLst>
          <pc:docMk/>
          <pc:sldMk cId="2726592170" sldId="399"/>
        </pc:sldMkLst>
      </pc:sldChg>
      <pc:sldChg chg="modTransition modNotesTx">
        <pc:chgData name="Amy Walduck" userId="3e45b68b-8b7a-41c5-9daf-d2815ec9a56c" providerId="ADAL" clId="{C90F4594-09E7-446C-BE52-EF453DB5572C}" dt="2023-05-17T02:36:41.404" v="4069"/>
        <pc:sldMkLst>
          <pc:docMk/>
          <pc:sldMk cId="1711737591" sldId="400"/>
        </pc:sldMkLst>
      </pc:sldChg>
      <pc:sldChg chg="addSp delSp modSp mod ord modTransition">
        <pc:chgData name="Amy Walduck" userId="3e45b68b-8b7a-41c5-9daf-d2815ec9a56c" providerId="ADAL" clId="{C90F4594-09E7-446C-BE52-EF453DB5572C}" dt="2023-05-17T04:20:35.353" v="4210" actId="1076"/>
        <pc:sldMkLst>
          <pc:docMk/>
          <pc:sldMk cId="862139506" sldId="401"/>
        </pc:sldMkLst>
        <pc:spChg chg="mod ord">
          <ac:chgData name="Amy Walduck" userId="3e45b68b-8b7a-41c5-9daf-d2815ec9a56c" providerId="ADAL" clId="{C90F4594-09E7-446C-BE52-EF453DB5572C}" dt="2023-05-17T02:18:06.055" v="3955" actId="255"/>
          <ac:spMkLst>
            <pc:docMk/>
            <pc:sldMk cId="862139506" sldId="401"/>
            <ac:spMk id="2" creationId="{DFEF09A9-B740-A2D7-2AB7-ADE27AEC3D7A}"/>
          </ac:spMkLst>
        </pc:spChg>
        <pc:spChg chg="mod">
          <ac:chgData name="Amy Walduck" userId="3e45b68b-8b7a-41c5-9daf-d2815ec9a56c" providerId="ADAL" clId="{C90F4594-09E7-446C-BE52-EF453DB5572C}" dt="2023-05-08T05:40:04.032" v="433" actId="26606"/>
          <ac:spMkLst>
            <pc:docMk/>
            <pc:sldMk cId="862139506" sldId="401"/>
            <ac:spMk id="4" creationId="{D30F2054-5EFD-4243-17F5-2473B4DD6FBD}"/>
          </ac:spMkLst>
        </pc:spChg>
        <pc:spChg chg="add mod">
          <ac:chgData name="Amy Walduck" userId="3e45b68b-8b7a-41c5-9daf-d2815ec9a56c" providerId="ADAL" clId="{C90F4594-09E7-446C-BE52-EF453DB5572C}" dt="2023-05-17T04:20:35.353" v="4210" actId="1076"/>
          <ac:spMkLst>
            <pc:docMk/>
            <pc:sldMk cId="862139506" sldId="401"/>
            <ac:spMk id="7" creationId="{9B2D8A1D-A117-5453-A07F-1914BF130451}"/>
          </ac:spMkLst>
        </pc:spChg>
        <pc:spChg chg="add del">
          <ac:chgData name="Amy Walduck" userId="3e45b68b-8b7a-41c5-9daf-d2815ec9a56c" providerId="ADAL" clId="{C90F4594-09E7-446C-BE52-EF453DB5572C}" dt="2023-05-08T05:40:04.032" v="433" actId="26606"/>
          <ac:spMkLst>
            <pc:docMk/>
            <pc:sldMk cId="862139506" sldId="401"/>
            <ac:spMk id="13" creationId="{4038CB10-1F5C-4D54-9DF7-12586DE5B007}"/>
          </ac:spMkLst>
        </pc:spChg>
        <pc:spChg chg="add del">
          <ac:chgData name="Amy Walduck" userId="3e45b68b-8b7a-41c5-9daf-d2815ec9a56c" providerId="ADAL" clId="{C90F4594-09E7-446C-BE52-EF453DB5572C}" dt="2023-05-08T05:40:04.032" v="433" actId="26606"/>
          <ac:spMkLst>
            <pc:docMk/>
            <pc:sldMk cId="862139506" sldId="401"/>
            <ac:spMk id="15" creationId="{73ED6512-6858-4552-B699-9A97FE9A4EA2}"/>
          </ac:spMkLst>
        </pc:spChg>
        <pc:spChg chg="add del">
          <ac:chgData name="Amy Walduck" userId="3e45b68b-8b7a-41c5-9daf-d2815ec9a56c" providerId="ADAL" clId="{C90F4594-09E7-446C-BE52-EF453DB5572C}" dt="2023-05-08T05:40:04.032" v="433" actId="26606"/>
          <ac:spMkLst>
            <pc:docMk/>
            <pc:sldMk cId="862139506" sldId="401"/>
            <ac:spMk id="22" creationId="{A5ABED16-D1EE-40E2-9777-113635C66175}"/>
          </ac:spMkLst>
        </pc:spChg>
        <pc:picChg chg="del mod ord">
          <ac:chgData name="Amy Walduck" userId="3e45b68b-8b7a-41c5-9daf-d2815ec9a56c" providerId="ADAL" clId="{C90F4594-09E7-446C-BE52-EF453DB5572C}" dt="2023-05-17T02:32:54.638" v="4013" actId="478"/>
          <ac:picMkLst>
            <pc:docMk/>
            <pc:sldMk cId="862139506" sldId="401"/>
            <ac:picMk id="3" creationId="{4BDC9FE9-3D8E-4E40-AD70-21900E47500E}"/>
          </ac:picMkLst>
        </pc:picChg>
        <pc:picChg chg="add mod modCrop">
          <ac:chgData name="Amy Walduck" userId="3e45b68b-8b7a-41c5-9daf-d2815ec9a56c" providerId="ADAL" clId="{C90F4594-09E7-446C-BE52-EF453DB5572C}" dt="2023-05-17T02:33:12.599" v="4018" actId="732"/>
          <ac:picMkLst>
            <pc:docMk/>
            <pc:sldMk cId="862139506" sldId="401"/>
            <ac:picMk id="6" creationId="{AB015F97-3A0A-B87A-6DBA-A92B02ADDE2E}"/>
          </ac:picMkLst>
        </pc:picChg>
        <pc:cxnChg chg="add del">
          <ac:chgData name="Amy Walduck" userId="3e45b68b-8b7a-41c5-9daf-d2815ec9a56c" providerId="ADAL" clId="{C90F4594-09E7-446C-BE52-EF453DB5572C}" dt="2023-05-08T05:40:04.032" v="433" actId="26606"/>
          <ac:cxnSpMkLst>
            <pc:docMk/>
            <pc:sldMk cId="862139506" sldId="401"/>
            <ac:cxnSpMk id="11" creationId="{358D3741-4ACF-4DA5-ABD5-0C432115CDFA}"/>
          </ac:cxnSpMkLst>
        </pc:cxnChg>
        <pc:cxnChg chg="add del">
          <ac:chgData name="Amy Walduck" userId="3e45b68b-8b7a-41c5-9daf-d2815ec9a56c" providerId="ADAL" clId="{C90F4594-09E7-446C-BE52-EF453DB5572C}" dt="2023-05-08T05:40:04.032" v="433" actId="26606"/>
          <ac:cxnSpMkLst>
            <pc:docMk/>
            <pc:sldMk cId="862139506" sldId="401"/>
            <ac:cxnSpMk id="20" creationId="{358D3741-4ACF-4DA5-ABD5-0C432115CDFA}"/>
          </ac:cxnSpMkLst>
        </pc:cxnChg>
        <pc:cxnChg chg="add del">
          <ac:chgData name="Amy Walduck" userId="3e45b68b-8b7a-41c5-9daf-d2815ec9a56c" providerId="ADAL" clId="{C90F4594-09E7-446C-BE52-EF453DB5572C}" dt="2023-05-08T05:40:04.032" v="433" actId="26606"/>
          <ac:cxnSpMkLst>
            <pc:docMk/>
            <pc:sldMk cId="862139506" sldId="401"/>
            <ac:cxnSpMk id="24" creationId="{E87F9170-35BA-4F92-B3B1-9E50BBCE2C63}"/>
          </ac:cxnSpMkLst>
        </pc:cxnChg>
      </pc:sldChg>
      <pc:sldChg chg="modSp mod modTransition">
        <pc:chgData name="Amy Walduck" userId="3e45b68b-8b7a-41c5-9daf-d2815ec9a56c" providerId="ADAL" clId="{C90F4594-09E7-446C-BE52-EF453DB5572C}" dt="2023-05-17T04:14:58.002" v="4169" actId="403"/>
        <pc:sldMkLst>
          <pc:docMk/>
          <pc:sldMk cId="2025945271" sldId="402"/>
        </pc:sldMkLst>
        <pc:spChg chg="mod">
          <ac:chgData name="Amy Walduck" userId="3e45b68b-8b7a-41c5-9daf-d2815ec9a56c" providerId="ADAL" clId="{C90F4594-09E7-446C-BE52-EF453DB5572C}" dt="2023-05-17T04:14:58.002" v="4169" actId="403"/>
          <ac:spMkLst>
            <pc:docMk/>
            <pc:sldMk cId="2025945271" sldId="402"/>
            <ac:spMk id="3" creationId="{CF914A72-BD14-4024-8144-6E7B08E29EBA}"/>
          </ac:spMkLst>
        </pc:spChg>
      </pc:sldChg>
      <pc:sldChg chg="modSp mod modTransition">
        <pc:chgData name="Amy Walduck" userId="3e45b68b-8b7a-41c5-9daf-d2815ec9a56c" providerId="ADAL" clId="{C90F4594-09E7-446C-BE52-EF453DB5572C}" dt="2023-05-17T04:14:49.441" v="4168" actId="403"/>
        <pc:sldMkLst>
          <pc:docMk/>
          <pc:sldMk cId="1019310897" sldId="403"/>
        </pc:sldMkLst>
        <pc:spChg chg="mod">
          <ac:chgData name="Amy Walduck" userId="3e45b68b-8b7a-41c5-9daf-d2815ec9a56c" providerId="ADAL" clId="{C90F4594-09E7-446C-BE52-EF453DB5572C}" dt="2023-05-17T04:14:49.441" v="4168" actId="403"/>
          <ac:spMkLst>
            <pc:docMk/>
            <pc:sldMk cId="1019310897" sldId="403"/>
            <ac:spMk id="3" creationId="{CF914A72-BD14-4024-8144-6E7B08E29EBA}"/>
          </ac:spMkLst>
        </pc:spChg>
      </pc:sldChg>
      <pc:sldChg chg="modSp mod modTransition">
        <pc:chgData name="Amy Walduck" userId="3e45b68b-8b7a-41c5-9daf-d2815ec9a56c" providerId="ADAL" clId="{C90F4594-09E7-446C-BE52-EF453DB5572C}" dt="2023-05-17T04:14:37.482" v="4167" actId="403"/>
        <pc:sldMkLst>
          <pc:docMk/>
          <pc:sldMk cId="3747966491" sldId="404"/>
        </pc:sldMkLst>
        <pc:spChg chg="mod">
          <ac:chgData name="Amy Walduck" userId="3e45b68b-8b7a-41c5-9daf-d2815ec9a56c" providerId="ADAL" clId="{C90F4594-09E7-446C-BE52-EF453DB5572C}" dt="2023-05-17T04:14:37.482" v="4167" actId="403"/>
          <ac:spMkLst>
            <pc:docMk/>
            <pc:sldMk cId="3747966491" sldId="404"/>
            <ac:spMk id="3" creationId="{CF914A72-BD14-4024-8144-6E7B08E29EBA}"/>
          </ac:spMkLst>
        </pc:spChg>
      </pc:sldChg>
      <pc:sldChg chg="modSp mod modTransition">
        <pc:chgData name="Amy Walduck" userId="3e45b68b-8b7a-41c5-9daf-d2815ec9a56c" providerId="ADAL" clId="{C90F4594-09E7-446C-BE52-EF453DB5572C}" dt="2023-05-17T04:32:15.828" v="4245" actId="255"/>
        <pc:sldMkLst>
          <pc:docMk/>
          <pc:sldMk cId="3937425112" sldId="405"/>
        </pc:sldMkLst>
        <pc:spChg chg="mod">
          <ac:chgData name="Amy Walduck" userId="3e45b68b-8b7a-41c5-9daf-d2815ec9a56c" providerId="ADAL" clId="{C90F4594-09E7-446C-BE52-EF453DB5572C}" dt="2023-05-17T04:32:10.371" v="4244" actId="255"/>
          <ac:spMkLst>
            <pc:docMk/>
            <pc:sldMk cId="3937425112" sldId="405"/>
            <ac:spMk id="2" creationId="{B0E98428-F152-4E3A-991A-FFF5D9DE92BC}"/>
          </ac:spMkLst>
        </pc:spChg>
        <pc:spChg chg="mod">
          <ac:chgData name="Amy Walduck" userId="3e45b68b-8b7a-41c5-9daf-d2815ec9a56c" providerId="ADAL" clId="{C90F4594-09E7-446C-BE52-EF453DB5572C}" dt="2023-05-17T04:32:15.828" v="4245" actId="255"/>
          <ac:spMkLst>
            <pc:docMk/>
            <pc:sldMk cId="3937425112" sldId="405"/>
            <ac:spMk id="3" creationId="{CF914A72-BD14-4024-8144-6E7B08E29EBA}"/>
          </ac:spMkLst>
        </pc:spChg>
      </pc:sldChg>
      <pc:sldChg chg="modTransition">
        <pc:chgData name="Amy Walduck" userId="3e45b68b-8b7a-41c5-9daf-d2815ec9a56c" providerId="ADAL" clId="{C90F4594-09E7-446C-BE52-EF453DB5572C}" dt="2023-05-17T02:36:41.404" v="4069"/>
        <pc:sldMkLst>
          <pc:docMk/>
          <pc:sldMk cId="379900327" sldId="406"/>
        </pc:sldMkLst>
      </pc:sldChg>
      <pc:sldChg chg="delSp del mod ord">
        <pc:chgData name="Amy Walduck" userId="3e45b68b-8b7a-41c5-9daf-d2815ec9a56c" providerId="ADAL" clId="{C90F4594-09E7-446C-BE52-EF453DB5572C}" dt="2023-05-08T05:52:12.103" v="1032" actId="47"/>
        <pc:sldMkLst>
          <pc:docMk/>
          <pc:sldMk cId="866444411" sldId="407"/>
        </pc:sldMkLst>
        <pc:spChg chg="del">
          <ac:chgData name="Amy Walduck" userId="3e45b68b-8b7a-41c5-9daf-d2815ec9a56c" providerId="ADAL" clId="{C90F4594-09E7-446C-BE52-EF453DB5572C}" dt="2023-05-08T05:41:19.884" v="434" actId="478"/>
          <ac:spMkLst>
            <pc:docMk/>
            <pc:sldMk cId="866444411" sldId="407"/>
            <ac:spMk id="2" creationId="{EE507146-0835-5706-B345-2FEE288E95AD}"/>
          </ac:spMkLst>
        </pc:spChg>
      </pc:sldChg>
      <pc:sldChg chg="addSp modSp add del mod modNotesTx">
        <pc:chgData name="Amy Walduck" userId="3e45b68b-8b7a-41c5-9daf-d2815ec9a56c" providerId="ADAL" clId="{C90F4594-09E7-446C-BE52-EF453DB5572C}" dt="2023-05-11T00:05:59.101" v="1372" actId="47"/>
        <pc:sldMkLst>
          <pc:docMk/>
          <pc:sldMk cId="3575438169" sldId="408"/>
        </pc:sldMkLst>
        <pc:spChg chg="mod">
          <ac:chgData name="Amy Walduck" userId="3e45b68b-8b7a-41c5-9daf-d2815ec9a56c" providerId="ADAL" clId="{C90F4594-09E7-446C-BE52-EF453DB5572C}" dt="2023-05-08T05:44:35.082" v="756" actId="1038"/>
          <ac:spMkLst>
            <pc:docMk/>
            <pc:sldMk cId="3575438169" sldId="408"/>
            <ac:spMk id="2" creationId="{B6F88029-0559-66DE-BE19-830785ACF5F7}"/>
          </ac:spMkLst>
        </pc:spChg>
        <pc:spChg chg="mod">
          <ac:chgData name="Amy Walduck" userId="3e45b68b-8b7a-41c5-9daf-d2815ec9a56c" providerId="ADAL" clId="{C90F4594-09E7-446C-BE52-EF453DB5572C}" dt="2023-05-08T05:44:20.415" v="735" actId="948"/>
          <ac:spMkLst>
            <pc:docMk/>
            <pc:sldMk cId="3575438169" sldId="408"/>
            <ac:spMk id="3" creationId="{4881A7FB-A15C-0CFC-93F1-6F043FE11FBC}"/>
          </ac:spMkLst>
        </pc:spChg>
        <pc:spChg chg="add mod ord">
          <ac:chgData name="Amy Walduck" userId="3e45b68b-8b7a-41c5-9daf-d2815ec9a56c" providerId="ADAL" clId="{C90F4594-09E7-446C-BE52-EF453DB5572C}" dt="2023-05-08T05:42:53.451" v="558" actId="208"/>
          <ac:spMkLst>
            <pc:docMk/>
            <pc:sldMk cId="3575438169" sldId="408"/>
            <ac:spMk id="4" creationId="{4DF855DE-01D3-8CDF-7B17-9065196C2035}"/>
          </ac:spMkLst>
        </pc:spChg>
      </pc:sldChg>
      <pc:sldChg chg="addSp modSp new del mod ord modNotesTx">
        <pc:chgData name="Amy Walduck" userId="3e45b68b-8b7a-41c5-9daf-d2815ec9a56c" providerId="ADAL" clId="{C90F4594-09E7-446C-BE52-EF453DB5572C}" dt="2023-05-15T00:44:50.747" v="2368" actId="47"/>
        <pc:sldMkLst>
          <pc:docMk/>
          <pc:sldMk cId="4157157219" sldId="409"/>
        </pc:sldMkLst>
        <pc:spChg chg="add mod">
          <ac:chgData name="Amy Walduck" userId="3e45b68b-8b7a-41c5-9daf-d2815ec9a56c" providerId="ADAL" clId="{C90F4594-09E7-446C-BE52-EF453DB5572C}" dt="2023-05-10T06:34:14.900" v="1189" actId="20577"/>
          <ac:spMkLst>
            <pc:docMk/>
            <pc:sldMk cId="4157157219" sldId="409"/>
            <ac:spMk id="2" creationId="{5943E309-FCBD-7A92-7821-5A49B04AAD55}"/>
          </ac:spMkLst>
        </pc:spChg>
      </pc:sldChg>
      <pc:sldChg chg="addSp delSp modSp mod ord modTransition modNotesTx">
        <pc:chgData name="Amy Walduck" userId="3e45b68b-8b7a-41c5-9daf-d2815ec9a56c" providerId="ADAL" clId="{C90F4594-09E7-446C-BE52-EF453DB5572C}" dt="2023-05-17T02:36:41.404" v="4069"/>
        <pc:sldMkLst>
          <pc:docMk/>
          <pc:sldMk cId="3010860175" sldId="410"/>
        </pc:sldMkLst>
        <pc:spChg chg="del mod">
          <ac:chgData name="Amy Walduck" userId="3e45b68b-8b7a-41c5-9daf-d2815ec9a56c" providerId="ADAL" clId="{C90F4594-09E7-446C-BE52-EF453DB5572C}" dt="2023-05-15T02:56:03.617" v="2446" actId="478"/>
          <ac:spMkLst>
            <pc:docMk/>
            <pc:sldMk cId="3010860175" sldId="410"/>
            <ac:spMk id="2" creationId="{6CA0C3EE-92B7-49B9-9086-2578177211A6}"/>
          </ac:spMkLst>
        </pc:spChg>
        <pc:spChg chg="del">
          <ac:chgData name="Amy Walduck" userId="3e45b68b-8b7a-41c5-9daf-d2815ec9a56c" providerId="ADAL" clId="{C90F4594-09E7-446C-BE52-EF453DB5572C}" dt="2023-05-11T00:48:52.004" v="1509" actId="478"/>
          <ac:spMkLst>
            <pc:docMk/>
            <pc:sldMk cId="3010860175" sldId="410"/>
            <ac:spMk id="3" creationId="{C093B337-5783-DA3C-E191-8B74C52538E9}"/>
          </ac:spMkLst>
        </pc:spChg>
        <pc:spChg chg="add del mod">
          <ac:chgData name="Amy Walduck" userId="3e45b68b-8b7a-41c5-9daf-d2815ec9a56c" providerId="ADAL" clId="{C90F4594-09E7-446C-BE52-EF453DB5572C}" dt="2023-05-15T02:56:07.729" v="2447" actId="478"/>
          <ac:spMkLst>
            <pc:docMk/>
            <pc:sldMk cId="3010860175" sldId="410"/>
            <ac:spMk id="4" creationId="{A942984B-A5A8-F708-7BAD-97F51E38953D}"/>
          </ac:spMkLst>
        </pc:spChg>
        <pc:spChg chg="add del mod">
          <ac:chgData name="Amy Walduck" userId="3e45b68b-8b7a-41c5-9daf-d2815ec9a56c" providerId="ADAL" clId="{C90F4594-09E7-446C-BE52-EF453DB5572C}" dt="2023-05-11T00:48:54.073" v="1510" actId="478"/>
          <ac:spMkLst>
            <pc:docMk/>
            <pc:sldMk cId="3010860175" sldId="410"/>
            <ac:spMk id="5" creationId="{3F80B9D4-1A4D-648C-2C43-879F5A653E2D}"/>
          </ac:spMkLst>
        </pc:spChg>
        <pc:spChg chg="add mod">
          <ac:chgData name="Amy Walduck" userId="3e45b68b-8b7a-41c5-9daf-d2815ec9a56c" providerId="ADAL" clId="{C90F4594-09E7-446C-BE52-EF453DB5572C}" dt="2023-05-15T06:02:08.413" v="3701" actId="20577"/>
          <ac:spMkLst>
            <pc:docMk/>
            <pc:sldMk cId="3010860175" sldId="410"/>
            <ac:spMk id="5" creationId="{A6606ECC-1F8E-0803-EF25-CCC8554CF477}"/>
          </ac:spMkLst>
        </pc:spChg>
        <pc:spChg chg="add del mod">
          <ac:chgData name="Amy Walduck" userId="3e45b68b-8b7a-41c5-9daf-d2815ec9a56c" providerId="ADAL" clId="{C90F4594-09E7-446C-BE52-EF453DB5572C}" dt="2023-05-11T00:49:10.998" v="1512" actId="478"/>
          <ac:spMkLst>
            <pc:docMk/>
            <pc:sldMk cId="3010860175" sldId="410"/>
            <ac:spMk id="6" creationId="{5E9B52AC-99A7-9FAA-A37A-55071F15F1A3}"/>
          </ac:spMkLst>
        </pc:spChg>
        <pc:spChg chg="add mod ord">
          <ac:chgData name="Amy Walduck" userId="3e45b68b-8b7a-41c5-9daf-d2815ec9a56c" providerId="ADAL" clId="{C90F4594-09E7-446C-BE52-EF453DB5572C}" dt="2023-05-15T06:01:20.796" v="3690" actId="14100"/>
          <ac:spMkLst>
            <pc:docMk/>
            <pc:sldMk cId="3010860175" sldId="410"/>
            <ac:spMk id="6" creationId="{ABFA61AB-81BD-CCE5-DCE5-E19860121647}"/>
          </ac:spMkLst>
        </pc:spChg>
        <pc:spChg chg="add del mod">
          <ac:chgData name="Amy Walduck" userId="3e45b68b-8b7a-41c5-9daf-d2815ec9a56c" providerId="ADAL" clId="{C90F4594-09E7-446C-BE52-EF453DB5572C}" dt="2023-05-15T03:25:30.914" v="2729" actId="478"/>
          <ac:spMkLst>
            <pc:docMk/>
            <pc:sldMk cId="3010860175" sldId="410"/>
            <ac:spMk id="7" creationId="{9236BBE5-5C1B-0CB4-2777-890B5BD6D30B}"/>
          </ac:spMkLst>
        </pc:spChg>
        <pc:spChg chg="del mod topLvl">
          <ac:chgData name="Amy Walduck" userId="3e45b68b-8b7a-41c5-9daf-d2815ec9a56c" providerId="ADAL" clId="{C90F4594-09E7-446C-BE52-EF453DB5572C}" dt="2023-05-15T03:03:06.675" v="2506" actId="478"/>
          <ac:spMkLst>
            <pc:docMk/>
            <pc:sldMk cId="3010860175" sldId="410"/>
            <ac:spMk id="8" creationId="{5FC97E20-6FF6-59C2-BEED-EDDA5B4E1024}"/>
          </ac:spMkLst>
        </pc:spChg>
        <pc:spChg chg="mod topLvl">
          <ac:chgData name="Amy Walduck" userId="3e45b68b-8b7a-41c5-9daf-d2815ec9a56c" providerId="ADAL" clId="{C90F4594-09E7-446C-BE52-EF453DB5572C}" dt="2023-05-15T06:02:01.880" v="3697" actId="20577"/>
          <ac:spMkLst>
            <pc:docMk/>
            <pc:sldMk cId="3010860175" sldId="410"/>
            <ac:spMk id="9" creationId="{9ECAB85C-2F2A-D996-8A64-F5F357147E60}"/>
          </ac:spMkLst>
        </pc:spChg>
        <pc:spChg chg="add mod">
          <ac:chgData name="Amy Walduck" userId="3e45b68b-8b7a-41c5-9daf-d2815ec9a56c" providerId="ADAL" clId="{C90F4594-09E7-446C-BE52-EF453DB5572C}" dt="2023-05-15T03:26:16.349" v="2735" actId="1076"/>
          <ac:spMkLst>
            <pc:docMk/>
            <pc:sldMk cId="3010860175" sldId="410"/>
            <ac:spMk id="10" creationId="{00012DA7-B9DF-133D-9AA6-1B5189FA3B6C}"/>
          </ac:spMkLst>
        </pc:spChg>
        <pc:spChg chg="mod topLvl">
          <ac:chgData name="Amy Walduck" userId="3e45b68b-8b7a-41c5-9daf-d2815ec9a56c" providerId="ADAL" clId="{C90F4594-09E7-446C-BE52-EF453DB5572C}" dt="2023-05-15T06:01:16.396" v="3689" actId="14100"/>
          <ac:spMkLst>
            <pc:docMk/>
            <pc:sldMk cId="3010860175" sldId="410"/>
            <ac:spMk id="11" creationId="{4027C967-936A-2A0C-3C3C-5D48200F1896}"/>
          </ac:spMkLst>
        </pc:spChg>
        <pc:spChg chg="del mod topLvl">
          <ac:chgData name="Amy Walduck" userId="3e45b68b-8b7a-41c5-9daf-d2815ec9a56c" providerId="ADAL" clId="{C90F4594-09E7-446C-BE52-EF453DB5572C}" dt="2023-05-15T02:57:07.320" v="2461" actId="478"/>
          <ac:spMkLst>
            <pc:docMk/>
            <pc:sldMk cId="3010860175" sldId="410"/>
            <ac:spMk id="12" creationId="{404E89CA-2280-4B27-B453-7389C76CD310}"/>
          </ac:spMkLst>
        </pc:spChg>
        <pc:spChg chg="add del">
          <ac:chgData name="Amy Walduck" userId="3e45b68b-8b7a-41c5-9daf-d2815ec9a56c" providerId="ADAL" clId="{C90F4594-09E7-446C-BE52-EF453DB5572C}" dt="2023-05-15T03:16:28.839" v="2664" actId="478"/>
          <ac:spMkLst>
            <pc:docMk/>
            <pc:sldMk cId="3010860175" sldId="410"/>
            <ac:spMk id="15" creationId="{4699E3DB-9786-B348-1762-9357B9E35096}"/>
          </ac:spMkLst>
        </pc:spChg>
        <pc:spChg chg="add mod">
          <ac:chgData name="Amy Walduck" userId="3e45b68b-8b7a-41c5-9daf-d2815ec9a56c" providerId="ADAL" clId="{C90F4594-09E7-446C-BE52-EF453DB5572C}" dt="2023-05-15T03:17:36.549" v="2701" actId="1076"/>
          <ac:spMkLst>
            <pc:docMk/>
            <pc:sldMk cId="3010860175" sldId="410"/>
            <ac:spMk id="16" creationId="{B0347808-0887-0300-279F-FF19F08FB641}"/>
          </ac:spMkLst>
        </pc:spChg>
        <pc:spChg chg="add mod">
          <ac:chgData name="Amy Walduck" userId="3e45b68b-8b7a-41c5-9daf-d2815ec9a56c" providerId="ADAL" clId="{C90F4594-09E7-446C-BE52-EF453DB5572C}" dt="2023-05-17T02:11:31.202" v="3794" actId="20577"/>
          <ac:spMkLst>
            <pc:docMk/>
            <pc:sldMk cId="3010860175" sldId="410"/>
            <ac:spMk id="17" creationId="{C9DF61BF-4367-244D-9FCE-8167685ADE09}"/>
          </ac:spMkLst>
        </pc:spChg>
        <pc:spChg chg="add mod">
          <ac:chgData name="Amy Walduck" userId="3e45b68b-8b7a-41c5-9daf-d2815ec9a56c" providerId="ADAL" clId="{C90F4594-09E7-446C-BE52-EF453DB5572C}" dt="2023-05-15T06:01:36.164" v="3691" actId="1076"/>
          <ac:spMkLst>
            <pc:docMk/>
            <pc:sldMk cId="3010860175" sldId="410"/>
            <ac:spMk id="18" creationId="{2E91EF1D-EF70-ADBB-6618-2F74458CBB88}"/>
          </ac:spMkLst>
        </pc:spChg>
        <pc:grpChg chg="add del mod">
          <ac:chgData name="Amy Walduck" userId="3e45b68b-8b7a-41c5-9daf-d2815ec9a56c" providerId="ADAL" clId="{C90F4594-09E7-446C-BE52-EF453DB5572C}" dt="2023-05-11T00:50:49.906" v="1528" actId="165"/>
          <ac:grpSpMkLst>
            <pc:docMk/>
            <pc:sldMk cId="3010860175" sldId="410"/>
            <ac:grpSpMk id="7" creationId="{7174B104-5CF0-0AE1-BADE-8A382A2B3486}"/>
          </ac:grpSpMkLst>
        </pc:grpChg>
        <pc:grpChg chg="add del mod">
          <ac:chgData name="Amy Walduck" userId="3e45b68b-8b7a-41c5-9daf-d2815ec9a56c" providerId="ADAL" clId="{C90F4594-09E7-446C-BE52-EF453DB5572C}" dt="2023-05-11T00:51:29.394" v="1533" actId="165"/>
          <ac:grpSpMkLst>
            <pc:docMk/>
            <pc:sldMk cId="3010860175" sldId="410"/>
            <ac:grpSpMk id="10" creationId="{6D3C0710-8232-006A-2AE2-4D8C6F76505E}"/>
          </ac:grpSpMkLst>
        </pc:grpChg>
        <pc:picChg chg="add del mod">
          <ac:chgData name="Amy Walduck" userId="3e45b68b-8b7a-41c5-9daf-d2815ec9a56c" providerId="ADAL" clId="{C90F4594-09E7-446C-BE52-EF453DB5572C}" dt="2023-05-15T02:56:20.165" v="2449" actId="478"/>
          <ac:picMkLst>
            <pc:docMk/>
            <pc:sldMk cId="3010860175" sldId="410"/>
            <ac:picMk id="13" creationId="{C3DF3B89-F5BB-E172-3D91-F05E8DC2E972}"/>
          </ac:picMkLst>
        </pc:picChg>
        <pc:picChg chg="add del mod">
          <ac:chgData name="Amy Walduck" userId="3e45b68b-8b7a-41c5-9daf-d2815ec9a56c" providerId="ADAL" clId="{C90F4594-09E7-446C-BE52-EF453DB5572C}" dt="2023-05-15T02:56:17.921" v="2448" actId="478"/>
          <ac:picMkLst>
            <pc:docMk/>
            <pc:sldMk cId="3010860175" sldId="410"/>
            <ac:picMk id="14" creationId="{3A21AA94-23C6-8961-A5AF-EAA1C75D69A8}"/>
          </ac:picMkLst>
        </pc:picChg>
      </pc:sldChg>
      <pc:sldChg chg="addSp delSp modSp new mod modTransition modNotesTx">
        <pc:chgData name="Amy Walduck" userId="3e45b68b-8b7a-41c5-9daf-d2815ec9a56c" providerId="ADAL" clId="{C90F4594-09E7-446C-BE52-EF453DB5572C}" dt="2023-05-17T02:36:41.404" v="4069"/>
        <pc:sldMkLst>
          <pc:docMk/>
          <pc:sldMk cId="4113481044" sldId="411"/>
        </pc:sldMkLst>
        <pc:picChg chg="add mod modCrop">
          <ac:chgData name="Amy Walduck" userId="3e45b68b-8b7a-41c5-9daf-d2815ec9a56c" providerId="ADAL" clId="{C90F4594-09E7-446C-BE52-EF453DB5572C}" dt="2023-05-15T02:40:20.785" v="2443" actId="1037"/>
          <ac:picMkLst>
            <pc:docMk/>
            <pc:sldMk cId="4113481044" sldId="411"/>
            <ac:picMk id="2" creationId="{C1A2186F-6BEC-7FE6-3FED-1CF8D3EC3E5A}"/>
          </ac:picMkLst>
        </pc:picChg>
        <pc:picChg chg="add del mod">
          <ac:chgData name="Amy Walduck" userId="3e45b68b-8b7a-41c5-9daf-d2815ec9a56c" providerId="ADAL" clId="{C90F4594-09E7-446C-BE52-EF453DB5572C}" dt="2023-05-10T23:57:46.098" v="1204" actId="478"/>
          <ac:picMkLst>
            <pc:docMk/>
            <pc:sldMk cId="4113481044" sldId="411"/>
            <ac:picMk id="3" creationId="{EE73221B-4B18-261C-187C-47135038E7F2}"/>
          </ac:picMkLst>
        </pc:picChg>
        <pc:picChg chg="add mod modCrop">
          <ac:chgData name="Amy Walduck" userId="3e45b68b-8b7a-41c5-9daf-d2815ec9a56c" providerId="ADAL" clId="{C90F4594-09E7-446C-BE52-EF453DB5572C}" dt="2023-05-17T02:12:22.001" v="3796" actId="14100"/>
          <ac:picMkLst>
            <pc:docMk/>
            <pc:sldMk cId="4113481044" sldId="411"/>
            <ac:picMk id="5" creationId="{58E31016-CEB2-15A1-4EDF-FF0F02C12995}"/>
          </ac:picMkLst>
        </pc:picChg>
        <pc:picChg chg="add mod ord modCrop">
          <ac:chgData name="Amy Walduck" userId="3e45b68b-8b7a-41c5-9daf-d2815ec9a56c" providerId="ADAL" clId="{C90F4594-09E7-446C-BE52-EF453DB5572C}" dt="2023-05-15T02:39:30.623" v="2427" actId="732"/>
          <ac:picMkLst>
            <pc:docMk/>
            <pc:sldMk cId="4113481044" sldId="411"/>
            <ac:picMk id="7" creationId="{3C55B5DB-C77F-FA47-A824-37F7F1316567}"/>
          </ac:picMkLst>
        </pc:picChg>
      </pc:sldChg>
      <pc:sldChg chg="addSp delSp modSp add del mod ord modNotesTx">
        <pc:chgData name="Amy Walduck" userId="3e45b68b-8b7a-41c5-9daf-d2815ec9a56c" providerId="ADAL" clId="{C90F4594-09E7-446C-BE52-EF453DB5572C}" dt="2023-05-15T03:11:44.863" v="2628" actId="2696"/>
        <pc:sldMkLst>
          <pc:docMk/>
          <pc:sldMk cId="3888608384" sldId="412"/>
        </pc:sldMkLst>
        <pc:spChg chg="mod">
          <ac:chgData name="Amy Walduck" userId="3e45b68b-8b7a-41c5-9daf-d2815ec9a56c" providerId="ADAL" clId="{C90F4594-09E7-446C-BE52-EF453DB5572C}" dt="2023-05-11T00:49:25.306" v="1513" actId="164"/>
          <ac:spMkLst>
            <pc:docMk/>
            <pc:sldMk cId="3888608384" sldId="412"/>
            <ac:spMk id="3" creationId="{C974F239-E079-4515-0726-3ED7D9CB4C30}"/>
          </ac:spMkLst>
        </pc:spChg>
        <pc:spChg chg="mod">
          <ac:chgData name="Amy Walduck" userId="3e45b68b-8b7a-41c5-9daf-d2815ec9a56c" providerId="ADAL" clId="{C90F4594-09E7-446C-BE52-EF453DB5572C}" dt="2023-05-11T00:49:25.306" v="1513" actId="164"/>
          <ac:spMkLst>
            <pc:docMk/>
            <pc:sldMk cId="3888608384" sldId="412"/>
            <ac:spMk id="4" creationId="{F217A2C7-30CA-091B-4EE8-C41324AA0A2E}"/>
          </ac:spMkLst>
        </pc:spChg>
        <pc:spChg chg="add mod">
          <ac:chgData name="Amy Walduck" userId="3e45b68b-8b7a-41c5-9daf-d2815ec9a56c" providerId="ADAL" clId="{C90F4594-09E7-446C-BE52-EF453DB5572C}" dt="2023-05-11T00:47:47.143" v="1497"/>
          <ac:spMkLst>
            <pc:docMk/>
            <pc:sldMk cId="3888608384" sldId="412"/>
            <ac:spMk id="7" creationId="{A153D9AE-1937-EBA6-0773-14F262325E61}"/>
          </ac:spMkLst>
        </pc:spChg>
        <pc:grpChg chg="add mod">
          <ac:chgData name="Amy Walduck" userId="3e45b68b-8b7a-41c5-9daf-d2815ec9a56c" providerId="ADAL" clId="{C90F4594-09E7-446C-BE52-EF453DB5572C}" dt="2023-05-11T00:49:25.306" v="1513" actId="164"/>
          <ac:grpSpMkLst>
            <pc:docMk/>
            <pc:sldMk cId="3888608384" sldId="412"/>
            <ac:grpSpMk id="8" creationId="{4EF56F68-2911-8BCC-23BE-CEE2C83A7A17}"/>
          </ac:grpSpMkLst>
        </pc:grpChg>
        <pc:picChg chg="del">
          <ac:chgData name="Amy Walduck" userId="3e45b68b-8b7a-41c5-9daf-d2815ec9a56c" providerId="ADAL" clId="{C90F4594-09E7-446C-BE52-EF453DB5572C}" dt="2023-05-11T00:05:01.735" v="1363" actId="478"/>
          <ac:picMkLst>
            <pc:docMk/>
            <pc:sldMk cId="3888608384" sldId="412"/>
            <ac:picMk id="2" creationId="{6250A4F4-9DAC-6530-7AAD-98E7D87988F7}"/>
          </ac:picMkLst>
        </pc:picChg>
        <pc:picChg chg="add mod modCrop">
          <ac:chgData name="Amy Walduck" userId="3e45b68b-8b7a-41c5-9daf-d2815ec9a56c" providerId="ADAL" clId="{C90F4594-09E7-446C-BE52-EF453DB5572C}" dt="2023-05-11T00:06:35.080" v="1377" actId="1076"/>
          <ac:picMkLst>
            <pc:docMk/>
            <pc:sldMk cId="3888608384" sldId="412"/>
            <ac:picMk id="6" creationId="{1228F47C-6EF4-BD29-33D1-5976D3C16D82}"/>
          </ac:picMkLst>
        </pc:picChg>
      </pc:sldChg>
      <pc:sldChg chg="addSp delSp modSp add mod ord modTransition modNotesTx">
        <pc:chgData name="Amy Walduck" userId="3e45b68b-8b7a-41c5-9daf-d2815ec9a56c" providerId="ADAL" clId="{C90F4594-09E7-446C-BE52-EF453DB5572C}" dt="2023-05-17T02:36:41.404" v="4069"/>
        <pc:sldMkLst>
          <pc:docMk/>
          <pc:sldMk cId="3199169959" sldId="413"/>
        </pc:sldMkLst>
        <pc:spChg chg="mod">
          <ac:chgData name="Amy Walduck" userId="3e45b68b-8b7a-41c5-9daf-d2815ec9a56c" providerId="ADAL" clId="{C90F4594-09E7-446C-BE52-EF453DB5572C}" dt="2023-05-15T04:00:20.047" v="2925" actId="207"/>
          <ac:spMkLst>
            <pc:docMk/>
            <pc:sldMk cId="3199169959" sldId="413"/>
            <ac:spMk id="3" creationId="{C974F239-E079-4515-0726-3ED7D9CB4C30}"/>
          </ac:spMkLst>
        </pc:spChg>
        <pc:spChg chg="mod">
          <ac:chgData name="Amy Walduck" userId="3e45b68b-8b7a-41c5-9daf-d2815ec9a56c" providerId="ADAL" clId="{C90F4594-09E7-446C-BE52-EF453DB5572C}" dt="2023-05-17T02:18:57.001" v="3970" actId="1037"/>
          <ac:spMkLst>
            <pc:docMk/>
            <pc:sldMk cId="3199169959" sldId="413"/>
            <ac:spMk id="4" creationId="{F217A2C7-30CA-091B-4EE8-C41324AA0A2E}"/>
          </ac:spMkLst>
        </pc:spChg>
        <pc:spChg chg="add mod">
          <ac:chgData name="Amy Walduck" userId="3e45b68b-8b7a-41c5-9daf-d2815ec9a56c" providerId="ADAL" clId="{C90F4594-09E7-446C-BE52-EF453DB5572C}" dt="2023-05-15T04:00:26.424" v="2926" actId="113"/>
          <ac:spMkLst>
            <pc:docMk/>
            <pc:sldMk cId="3199169959" sldId="413"/>
            <ac:spMk id="5" creationId="{FE94DF21-2B6F-DA49-AB3E-5227E4DF6D13}"/>
          </ac:spMkLst>
        </pc:spChg>
        <pc:grpChg chg="add mod">
          <ac:chgData name="Amy Walduck" userId="3e45b68b-8b7a-41c5-9daf-d2815ec9a56c" providerId="ADAL" clId="{C90F4594-09E7-446C-BE52-EF453DB5572C}" dt="2023-05-15T04:00:20.047" v="2925" actId="207"/>
          <ac:grpSpMkLst>
            <pc:docMk/>
            <pc:sldMk cId="3199169959" sldId="413"/>
            <ac:grpSpMk id="7" creationId="{E8047FD6-AAF3-975B-7A25-EA7C94C3AA7A}"/>
          </ac:grpSpMkLst>
        </pc:grpChg>
        <pc:picChg chg="add mod">
          <ac:chgData name="Amy Walduck" userId="3e45b68b-8b7a-41c5-9daf-d2815ec9a56c" providerId="ADAL" clId="{C90F4594-09E7-446C-BE52-EF453DB5572C}" dt="2023-05-11T00:06:26.652" v="1375"/>
          <ac:picMkLst>
            <pc:docMk/>
            <pc:sldMk cId="3199169959" sldId="413"/>
            <ac:picMk id="2" creationId="{230C175B-8DB1-C631-D032-804D91A1FA21}"/>
          </ac:picMkLst>
        </pc:picChg>
        <pc:picChg chg="del">
          <ac:chgData name="Amy Walduck" userId="3e45b68b-8b7a-41c5-9daf-d2815ec9a56c" providerId="ADAL" clId="{C90F4594-09E7-446C-BE52-EF453DB5572C}" dt="2023-05-11T00:06:26.214" v="1374" actId="478"/>
          <ac:picMkLst>
            <pc:docMk/>
            <pc:sldMk cId="3199169959" sldId="413"/>
            <ac:picMk id="6" creationId="{1228F47C-6EF4-BD29-33D1-5976D3C16D82}"/>
          </ac:picMkLst>
        </pc:picChg>
      </pc:sldChg>
      <pc:sldChg chg="addSp delSp modSp del mod">
        <pc:chgData name="Amy Walduck" userId="3e45b68b-8b7a-41c5-9daf-d2815ec9a56c" providerId="ADAL" clId="{C90F4594-09E7-446C-BE52-EF453DB5572C}" dt="2023-05-15T03:10:41.622" v="2565" actId="47"/>
        <pc:sldMkLst>
          <pc:docMk/>
          <pc:sldMk cId="447532868" sldId="414"/>
        </pc:sldMkLst>
        <pc:spChg chg="del mod">
          <ac:chgData name="Amy Walduck" userId="3e45b68b-8b7a-41c5-9daf-d2815ec9a56c" providerId="ADAL" clId="{C90F4594-09E7-446C-BE52-EF453DB5572C}" dt="2023-05-15T02:54:24.350" v="2445" actId="478"/>
          <ac:spMkLst>
            <pc:docMk/>
            <pc:sldMk cId="447532868" sldId="414"/>
            <ac:spMk id="2" creationId="{7A97D969-0B51-ADCA-710A-30ADB33A25C0}"/>
          </ac:spMkLst>
        </pc:spChg>
        <pc:picChg chg="add mod">
          <ac:chgData name="Amy Walduck" userId="3e45b68b-8b7a-41c5-9daf-d2815ec9a56c" providerId="ADAL" clId="{C90F4594-09E7-446C-BE52-EF453DB5572C}" dt="2023-05-15T01:04:42.806" v="2383" actId="1076"/>
          <ac:picMkLst>
            <pc:docMk/>
            <pc:sldMk cId="447532868" sldId="414"/>
            <ac:picMk id="4" creationId="{E17789E9-8E50-BC75-EDFA-34FC3ECDC12A}"/>
          </ac:picMkLst>
        </pc:picChg>
        <pc:picChg chg="add mod">
          <ac:chgData name="Amy Walduck" userId="3e45b68b-8b7a-41c5-9daf-d2815ec9a56c" providerId="ADAL" clId="{C90F4594-09E7-446C-BE52-EF453DB5572C}" dt="2023-05-15T01:04:41.670" v="2382" actId="1076"/>
          <ac:picMkLst>
            <pc:docMk/>
            <pc:sldMk cId="447532868" sldId="414"/>
            <ac:picMk id="6" creationId="{4A85FEFC-F5D3-FB2D-FF8D-12923E46BB0F}"/>
          </ac:picMkLst>
        </pc:picChg>
      </pc:sldChg>
      <pc:sldChg chg="addSp delSp modSp del mod ord">
        <pc:chgData name="Amy Walduck" userId="3e45b68b-8b7a-41c5-9daf-d2815ec9a56c" providerId="ADAL" clId="{C90F4594-09E7-446C-BE52-EF453DB5572C}" dt="2023-05-16T00:58:52.296" v="3759" actId="47"/>
        <pc:sldMkLst>
          <pc:docMk/>
          <pc:sldMk cId="650793293" sldId="415"/>
        </pc:sldMkLst>
        <pc:spChg chg="del mod">
          <ac:chgData name="Amy Walduck" userId="3e45b68b-8b7a-41c5-9daf-d2815ec9a56c" providerId="ADAL" clId="{C90F4594-09E7-446C-BE52-EF453DB5572C}" dt="2023-05-16T00:58:43.175" v="3757" actId="478"/>
          <ac:spMkLst>
            <pc:docMk/>
            <pc:sldMk cId="650793293" sldId="415"/>
            <ac:spMk id="2" creationId="{44822D4C-3171-E42D-3B9C-AF60E8F35FAB}"/>
          </ac:spMkLst>
        </pc:spChg>
        <pc:spChg chg="add mod">
          <ac:chgData name="Amy Walduck" userId="3e45b68b-8b7a-41c5-9daf-d2815ec9a56c" providerId="ADAL" clId="{C90F4594-09E7-446C-BE52-EF453DB5572C}" dt="2023-05-16T00:58:43.175" v="3757" actId="478"/>
          <ac:spMkLst>
            <pc:docMk/>
            <pc:sldMk cId="650793293" sldId="415"/>
            <ac:spMk id="5" creationId="{74BB1712-EBF9-B447-DCD3-E6E23CFC948C}"/>
          </ac:spMkLst>
        </pc:spChg>
      </pc:sldChg>
      <pc:sldChg chg="addSp delSp modSp mod modTransition">
        <pc:chgData name="Amy Walduck" userId="3e45b68b-8b7a-41c5-9daf-d2815ec9a56c" providerId="ADAL" clId="{C90F4594-09E7-446C-BE52-EF453DB5572C}" dt="2023-05-17T02:36:41.404" v="4069"/>
        <pc:sldMkLst>
          <pc:docMk/>
          <pc:sldMk cId="2420566299" sldId="416"/>
        </pc:sldMkLst>
        <pc:spChg chg="add mod">
          <ac:chgData name="Amy Walduck" userId="3e45b68b-8b7a-41c5-9daf-d2815ec9a56c" providerId="ADAL" clId="{C90F4594-09E7-446C-BE52-EF453DB5572C}" dt="2023-05-15T02:28:34.173" v="2403" actId="20577"/>
          <ac:spMkLst>
            <pc:docMk/>
            <pc:sldMk cId="2420566299" sldId="416"/>
            <ac:spMk id="7" creationId="{3CBBE246-708D-9662-5148-0DED13371B3C}"/>
          </ac:spMkLst>
        </pc:spChg>
        <pc:picChg chg="del">
          <ac:chgData name="Amy Walduck" userId="3e45b68b-8b7a-41c5-9daf-d2815ec9a56c" providerId="ADAL" clId="{C90F4594-09E7-446C-BE52-EF453DB5572C}" dt="2023-05-15T00:04:59.106" v="1807" actId="478"/>
          <ac:picMkLst>
            <pc:docMk/>
            <pc:sldMk cId="2420566299" sldId="416"/>
            <ac:picMk id="3" creationId="{0120E9FC-4600-D3BF-E29C-45B67D946AFA}"/>
          </ac:picMkLst>
        </pc:picChg>
        <pc:picChg chg="add del">
          <ac:chgData name="Amy Walduck" userId="3e45b68b-8b7a-41c5-9daf-d2815ec9a56c" providerId="ADAL" clId="{C90F4594-09E7-446C-BE52-EF453DB5572C}" dt="2023-05-15T00:05:54.821" v="1809" actId="478"/>
          <ac:picMkLst>
            <pc:docMk/>
            <pc:sldMk cId="2420566299" sldId="416"/>
            <ac:picMk id="4" creationId="{9220D68E-8161-BEB1-6780-B87D7E667A1A}"/>
          </ac:picMkLst>
        </pc:picChg>
        <pc:picChg chg="add mod modCrop">
          <ac:chgData name="Amy Walduck" userId="3e45b68b-8b7a-41c5-9daf-d2815ec9a56c" providerId="ADAL" clId="{C90F4594-09E7-446C-BE52-EF453DB5572C}" dt="2023-05-15T00:21:15.571" v="2041" actId="1076"/>
          <ac:picMkLst>
            <pc:docMk/>
            <pc:sldMk cId="2420566299" sldId="416"/>
            <ac:picMk id="6" creationId="{FE95B54B-26F5-2385-B91D-651D22C8C4DF}"/>
          </ac:picMkLst>
        </pc:picChg>
      </pc:sldChg>
      <pc:sldChg chg="addSp delSp mod modTransition">
        <pc:chgData name="Amy Walduck" userId="3e45b68b-8b7a-41c5-9daf-d2815ec9a56c" providerId="ADAL" clId="{C90F4594-09E7-446C-BE52-EF453DB5572C}" dt="2023-05-17T02:36:41.404" v="4069"/>
        <pc:sldMkLst>
          <pc:docMk/>
          <pc:sldMk cId="844080471" sldId="417"/>
        </pc:sldMkLst>
        <pc:picChg chg="del">
          <ac:chgData name="Amy Walduck" userId="3e45b68b-8b7a-41c5-9daf-d2815ec9a56c" providerId="ADAL" clId="{C90F4594-09E7-446C-BE52-EF453DB5572C}" dt="2023-05-15T00:42:12.867" v="2359" actId="478"/>
          <ac:picMkLst>
            <pc:docMk/>
            <pc:sldMk cId="844080471" sldId="417"/>
            <ac:picMk id="3" creationId="{A0908BAB-C71C-FC7A-A7C2-FBAFE5DD469C}"/>
          </ac:picMkLst>
        </pc:picChg>
        <pc:picChg chg="add">
          <ac:chgData name="Amy Walduck" userId="3e45b68b-8b7a-41c5-9daf-d2815ec9a56c" providerId="ADAL" clId="{C90F4594-09E7-446C-BE52-EF453DB5572C}" dt="2023-05-15T00:42:13.329" v="2360" actId="22"/>
          <ac:picMkLst>
            <pc:docMk/>
            <pc:sldMk cId="844080471" sldId="417"/>
            <ac:picMk id="4" creationId="{D26827A1-695E-272B-5962-78A9B644E37E}"/>
          </ac:picMkLst>
        </pc:picChg>
      </pc:sldChg>
      <pc:sldChg chg="modSp add mod modTransition">
        <pc:chgData name="Amy Walduck" userId="3e45b68b-8b7a-41c5-9daf-d2815ec9a56c" providerId="ADAL" clId="{C90F4594-09E7-446C-BE52-EF453DB5572C}" dt="2023-05-17T02:52:33.653" v="4162" actId="255"/>
        <pc:sldMkLst>
          <pc:docMk/>
          <pc:sldMk cId="1026633072" sldId="418"/>
        </pc:sldMkLst>
        <pc:spChg chg="mod">
          <ac:chgData name="Amy Walduck" userId="3e45b68b-8b7a-41c5-9daf-d2815ec9a56c" providerId="ADAL" clId="{C90F4594-09E7-446C-BE52-EF453DB5572C}" dt="2023-05-17T02:52:33.653" v="4162" actId="255"/>
          <ac:spMkLst>
            <pc:docMk/>
            <pc:sldMk cId="1026633072" sldId="418"/>
            <ac:spMk id="7" creationId="{228ECA4B-B1FB-4BD2-80A0-FF91A5332456}"/>
          </ac:spMkLst>
        </pc:spChg>
      </pc:sldChg>
      <pc:sldChg chg="add del setBg">
        <pc:chgData name="Amy Walduck" userId="3e45b68b-8b7a-41c5-9daf-d2815ec9a56c" providerId="ADAL" clId="{C90F4594-09E7-446C-BE52-EF453DB5572C}" dt="2023-05-14T23:54:48.028" v="1684"/>
        <pc:sldMkLst>
          <pc:docMk/>
          <pc:sldMk cId="1741889132" sldId="418"/>
        </pc:sldMkLst>
      </pc:sldChg>
      <pc:sldChg chg="addSp delSp modSp new del mod ord">
        <pc:chgData name="Amy Walduck" userId="3e45b68b-8b7a-41c5-9daf-d2815ec9a56c" providerId="ADAL" clId="{C90F4594-09E7-446C-BE52-EF453DB5572C}" dt="2023-05-15T04:20:45.794" v="3061" actId="2696"/>
        <pc:sldMkLst>
          <pc:docMk/>
          <pc:sldMk cId="2821897835" sldId="419"/>
        </pc:sldMkLst>
        <pc:spChg chg="add mod">
          <ac:chgData name="Amy Walduck" userId="3e45b68b-8b7a-41c5-9daf-d2815ec9a56c" providerId="ADAL" clId="{C90F4594-09E7-446C-BE52-EF453DB5572C}" dt="2023-05-15T00:29:27.900" v="2057" actId="14100"/>
          <ac:spMkLst>
            <pc:docMk/>
            <pc:sldMk cId="2821897835" sldId="419"/>
            <ac:spMk id="4" creationId="{66401062-5C36-71A2-F7C7-7101EDAB73D9}"/>
          </ac:spMkLst>
        </pc:spChg>
        <pc:spChg chg="add mod">
          <ac:chgData name="Amy Walduck" userId="3e45b68b-8b7a-41c5-9daf-d2815ec9a56c" providerId="ADAL" clId="{C90F4594-09E7-446C-BE52-EF453DB5572C}" dt="2023-05-15T00:29:46.957" v="2094" actId="1038"/>
          <ac:spMkLst>
            <pc:docMk/>
            <pc:sldMk cId="2821897835" sldId="419"/>
            <ac:spMk id="5" creationId="{99C7038C-AE34-197E-DABD-276BA7906D53}"/>
          </ac:spMkLst>
        </pc:spChg>
        <pc:spChg chg="add mod">
          <ac:chgData name="Amy Walduck" userId="3e45b68b-8b7a-41c5-9daf-d2815ec9a56c" providerId="ADAL" clId="{C90F4594-09E7-446C-BE52-EF453DB5572C}" dt="2023-05-15T00:29:57.125" v="2139" actId="1038"/>
          <ac:spMkLst>
            <pc:docMk/>
            <pc:sldMk cId="2821897835" sldId="419"/>
            <ac:spMk id="6" creationId="{85D67863-1C85-3C9E-A357-A1E83DD66683}"/>
          </ac:spMkLst>
        </pc:spChg>
        <pc:spChg chg="add del mod">
          <ac:chgData name="Amy Walduck" userId="3e45b68b-8b7a-41c5-9daf-d2815ec9a56c" providerId="ADAL" clId="{C90F4594-09E7-446C-BE52-EF453DB5572C}" dt="2023-05-15T04:06:46.101" v="2986"/>
          <ac:spMkLst>
            <pc:docMk/>
            <pc:sldMk cId="2821897835" sldId="419"/>
            <ac:spMk id="7" creationId="{E15CBC3F-8F21-3D69-1DBE-A9C5DB689481}"/>
          </ac:spMkLst>
        </pc:spChg>
        <pc:picChg chg="add mod">
          <ac:chgData name="Amy Walduck" userId="3e45b68b-8b7a-41c5-9daf-d2815ec9a56c" providerId="ADAL" clId="{C90F4594-09E7-446C-BE52-EF453DB5572C}" dt="2023-05-15T00:29:08.183" v="2054" actId="1076"/>
          <ac:picMkLst>
            <pc:docMk/>
            <pc:sldMk cId="2821897835" sldId="419"/>
            <ac:picMk id="3" creationId="{2E8B7869-7850-A6AA-E818-C874CB9053DB}"/>
          </ac:picMkLst>
        </pc:picChg>
      </pc:sldChg>
      <pc:sldChg chg="addSp delSp modSp add mod ord modTransition">
        <pc:chgData name="Amy Walduck" userId="3e45b68b-8b7a-41c5-9daf-d2815ec9a56c" providerId="ADAL" clId="{C90F4594-09E7-446C-BE52-EF453DB5572C}" dt="2023-05-17T04:17:23.871" v="4189" actId="1035"/>
        <pc:sldMkLst>
          <pc:docMk/>
          <pc:sldMk cId="4109414513" sldId="420"/>
        </pc:sldMkLst>
        <pc:spChg chg="del mod">
          <ac:chgData name="Amy Walduck" userId="3e45b68b-8b7a-41c5-9daf-d2815ec9a56c" providerId="ADAL" clId="{C90F4594-09E7-446C-BE52-EF453DB5572C}" dt="2023-05-15T04:17:19.161" v="3051" actId="478"/>
          <ac:spMkLst>
            <pc:docMk/>
            <pc:sldMk cId="4109414513" sldId="420"/>
            <ac:spMk id="2" creationId="{226A3CF4-68A6-4AC2-88E0-72B0D1A2B3CF}"/>
          </ac:spMkLst>
        </pc:spChg>
        <pc:spChg chg="mod">
          <ac:chgData name="Amy Walduck" userId="3e45b68b-8b7a-41c5-9daf-d2815ec9a56c" providerId="ADAL" clId="{C90F4594-09E7-446C-BE52-EF453DB5572C}" dt="2023-05-15T05:44:31.701" v="3622" actId="255"/>
          <ac:spMkLst>
            <pc:docMk/>
            <pc:sldMk cId="4109414513" sldId="420"/>
            <ac:spMk id="4" creationId="{6083B825-141A-4C20-961B-3CB711DB85BA}"/>
          </ac:spMkLst>
        </pc:spChg>
        <pc:spChg chg="add del mod">
          <ac:chgData name="Amy Walduck" userId="3e45b68b-8b7a-41c5-9daf-d2815ec9a56c" providerId="ADAL" clId="{C90F4594-09E7-446C-BE52-EF453DB5572C}" dt="2023-05-15T04:16:41.805" v="3047" actId="478"/>
          <ac:spMkLst>
            <pc:docMk/>
            <pc:sldMk cId="4109414513" sldId="420"/>
            <ac:spMk id="7" creationId="{E5B14226-71C7-E8C5-39B2-FCC260A4EF0F}"/>
          </ac:spMkLst>
        </pc:spChg>
        <pc:spChg chg="add del mod">
          <ac:chgData name="Amy Walduck" userId="3e45b68b-8b7a-41c5-9daf-d2815ec9a56c" providerId="ADAL" clId="{C90F4594-09E7-446C-BE52-EF453DB5572C}" dt="2023-05-15T04:17:22.887" v="3052" actId="478"/>
          <ac:spMkLst>
            <pc:docMk/>
            <pc:sldMk cId="4109414513" sldId="420"/>
            <ac:spMk id="11" creationId="{8A613089-3D8E-E435-3DBA-7E7A05331CB5}"/>
          </ac:spMkLst>
        </pc:spChg>
        <pc:spChg chg="add mod">
          <ac:chgData name="Amy Walduck" userId="3e45b68b-8b7a-41c5-9daf-d2815ec9a56c" providerId="ADAL" clId="{C90F4594-09E7-446C-BE52-EF453DB5572C}" dt="2023-05-17T04:17:23.871" v="4189" actId="1035"/>
          <ac:spMkLst>
            <pc:docMk/>
            <pc:sldMk cId="4109414513" sldId="420"/>
            <ac:spMk id="15" creationId="{4F1736B1-2220-D661-FF9A-D5C6A7704AB8}"/>
          </ac:spMkLst>
        </pc:spChg>
        <pc:picChg chg="add del mod">
          <ac:chgData name="Amy Walduck" userId="3e45b68b-8b7a-41c5-9daf-d2815ec9a56c" providerId="ADAL" clId="{C90F4594-09E7-446C-BE52-EF453DB5572C}" dt="2023-05-15T04:11:38.611" v="3021" actId="478"/>
          <ac:picMkLst>
            <pc:docMk/>
            <pc:sldMk cId="4109414513" sldId="420"/>
            <ac:picMk id="6" creationId="{3225E671-8150-F84E-C4C7-7E3E792F9712}"/>
          </ac:picMkLst>
        </pc:picChg>
        <pc:picChg chg="add mod modCrop">
          <ac:chgData name="Amy Walduck" userId="3e45b68b-8b7a-41c5-9daf-d2815ec9a56c" providerId="ADAL" clId="{C90F4594-09E7-446C-BE52-EF453DB5572C}" dt="2023-05-15T04:18:38.734" v="3060" actId="14100"/>
          <ac:picMkLst>
            <pc:docMk/>
            <pc:sldMk cId="4109414513" sldId="420"/>
            <ac:picMk id="9" creationId="{B1ED8B8D-60C6-83A6-C15A-5408F7D9CBC4}"/>
          </ac:picMkLst>
        </pc:picChg>
        <pc:picChg chg="add mod modCrop">
          <ac:chgData name="Amy Walduck" userId="3e45b68b-8b7a-41c5-9daf-d2815ec9a56c" providerId="ADAL" clId="{C90F4594-09E7-446C-BE52-EF453DB5572C}" dt="2023-05-15T04:37:29.575" v="3134"/>
          <ac:picMkLst>
            <pc:docMk/>
            <pc:sldMk cId="4109414513" sldId="420"/>
            <ac:picMk id="13" creationId="{DB1C4794-CE3F-4241-1050-9A8DAAB35ECC}"/>
          </ac:picMkLst>
        </pc:picChg>
        <pc:picChg chg="del">
          <ac:chgData name="Amy Walduck" userId="3e45b68b-8b7a-41c5-9daf-d2815ec9a56c" providerId="ADAL" clId="{C90F4594-09E7-446C-BE52-EF453DB5572C}" dt="2023-05-15T04:11:13.898" v="3015" actId="478"/>
          <ac:picMkLst>
            <pc:docMk/>
            <pc:sldMk cId="4109414513" sldId="420"/>
            <ac:picMk id="14" creationId="{7195A2A8-35DB-40E3-A0C9-041618EDACA8}"/>
          </ac:picMkLst>
        </pc:picChg>
      </pc:sldChg>
      <pc:sldChg chg="addSp delSp modSp add mod ord modTransition">
        <pc:chgData name="Amy Walduck" userId="3e45b68b-8b7a-41c5-9daf-d2815ec9a56c" providerId="ADAL" clId="{C90F4594-09E7-446C-BE52-EF453DB5572C}" dt="2023-05-17T02:36:41.404" v="4069"/>
        <pc:sldMkLst>
          <pc:docMk/>
          <pc:sldMk cId="2732018751" sldId="421"/>
        </pc:sldMkLst>
        <pc:spChg chg="mod">
          <ac:chgData name="Amy Walduck" userId="3e45b68b-8b7a-41c5-9daf-d2815ec9a56c" providerId="ADAL" clId="{C90F4594-09E7-446C-BE52-EF453DB5572C}" dt="2023-05-17T02:15:18.117" v="3879" actId="1035"/>
          <ac:spMkLst>
            <pc:docMk/>
            <pc:sldMk cId="2732018751" sldId="421"/>
            <ac:spMk id="4" creationId="{F217A2C7-30CA-091B-4EE8-C41324AA0A2E}"/>
          </ac:spMkLst>
        </pc:spChg>
        <pc:spChg chg="add del">
          <ac:chgData name="Amy Walduck" userId="3e45b68b-8b7a-41c5-9daf-d2815ec9a56c" providerId="ADAL" clId="{C90F4594-09E7-446C-BE52-EF453DB5572C}" dt="2023-05-15T05:19:46.596" v="3365" actId="478"/>
          <ac:spMkLst>
            <pc:docMk/>
            <pc:sldMk cId="2732018751" sldId="421"/>
            <ac:spMk id="6" creationId="{FEB38DB6-8D93-11B9-17C0-DD80B02F2E7A}"/>
          </ac:spMkLst>
        </pc:spChg>
        <pc:picChg chg="del">
          <ac:chgData name="Amy Walduck" userId="3e45b68b-8b7a-41c5-9daf-d2815ec9a56c" providerId="ADAL" clId="{C90F4594-09E7-446C-BE52-EF453DB5572C}" dt="2023-05-15T05:19:43.429" v="3363" actId="478"/>
          <ac:picMkLst>
            <pc:docMk/>
            <pc:sldMk cId="2732018751" sldId="421"/>
            <ac:picMk id="2" creationId="{6250A4F4-9DAC-6530-7AAD-98E7D87988F7}"/>
          </ac:picMkLst>
        </pc:picChg>
        <pc:picChg chg="add mod modCrop">
          <ac:chgData name="Amy Walduck" userId="3e45b68b-8b7a-41c5-9daf-d2815ec9a56c" providerId="ADAL" clId="{C90F4594-09E7-446C-BE52-EF453DB5572C}" dt="2023-05-15T05:20:14.247" v="3376" actId="1076"/>
          <ac:picMkLst>
            <pc:docMk/>
            <pc:sldMk cId="2732018751" sldId="421"/>
            <ac:picMk id="8" creationId="{24FFCE5F-A851-A6C9-E160-26B5A366CABD}"/>
          </ac:picMkLst>
        </pc:picChg>
      </pc:sldChg>
      <pc:sldChg chg="modSp add mod modTransition">
        <pc:chgData name="Amy Walduck" userId="3e45b68b-8b7a-41c5-9daf-d2815ec9a56c" providerId="ADAL" clId="{C90F4594-09E7-446C-BE52-EF453DB5572C}" dt="2023-05-17T02:36:41.404" v="4069"/>
        <pc:sldMkLst>
          <pc:docMk/>
          <pc:sldMk cId="1278484646" sldId="422"/>
        </pc:sldMkLst>
        <pc:spChg chg="mod">
          <ac:chgData name="Amy Walduck" userId="3e45b68b-8b7a-41c5-9daf-d2815ec9a56c" providerId="ADAL" clId="{C90F4594-09E7-446C-BE52-EF453DB5572C}" dt="2023-05-17T02:15:29.960" v="3901" actId="1035"/>
          <ac:spMkLst>
            <pc:docMk/>
            <pc:sldMk cId="1278484646" sldId="422"/>
            <ac:spMk id="4" creationId="{F217A2C7-30CA-091B-4EE8-C41324AA0A2E}"/>
          </ac:spMkLst>
        </pc:spChg>
      </pc:sldChg>
      <pc:sldChg chg="modSp add del mod">
        <pc:chgData name="Amy Walduck" userId="3e45b68b-8b7a-41c5-9daf-d2815ec9a56c" providerId="ADAL" clId="{C90F4594-09E7-446C-BE52-EF453DB5572C}" dt="2023-05-15T05:40:21.322" v="3569" actId="2890"/>
        <pc:sldMkLst>
          <pc:docMk/>
          <pc:sldMk cId="4214662318" sldId="422"/>
        </pc:sldMkLst>
        <pc:spChg chg="mod">
          <ac:chgData name="Amy Walduck" userId="3e45b68b-8b7a-41c5-9daf-d2815ec9a56c" providerId="ADAL" clId="{C90F4594-09E7-446C-BE52-EF453DB5572C}" dt="2023-05-15T05:40:20.694" v="3568"/>
          <ac:spMkLst>
            <pc:docMk/>
            <pc:sldMk cId="4214662318" sldId="422"/>
            <ac:spMk id="4" creationId="{F217A2C7-30CA-091B-4EE8-C41324AA0A2E}"/>
          </ac:spMkLst>
        </pc:spChg>
      </pc:sldChg>
      <pc:sldChg chg="modSp mod modTransition">
        <pc:chgData name="Amy Walduck" userId="3e45b68b-8b7a-41c5-9daf-d2815ec9a56c" providerId="ADAL" clId="{C90F4594-09E7-446C-BE52-EF453DB5572C}" dt="2023-05-17T02:36:41.404" v="4069"/>
        <pc:sldMkLst>
          <pc:docMk/>
          <pc:sldMk cId="1329009121" sldId="423"/>
        </pc:sldMkLst>
        <pc:spChg chg="mod">
          <ac:chgData name="Amy Walduck" userId="3e45b68b-8b7a-41c5-9daf-d2815ec9a56c" providerId="ADAL" clId="{C90F4594-09E7-446C-BE52-EF453DB5572C}" dt="2023-05-17T02:17:44.504" v="3953" actId="1035"/>
          <ac:spMkLst>
            <pc:docMk/>
            <pc:sldMk cId="1329009121" sldId="423"/>
            <ac:spMk id="4" creationId="{F217A2C7-30CA-091B-4EE8-C41324AA0A2E}"/>
          </ac:spMkLst>
        </pc:spChg>
      </pc:sldChg>
      <pc:sldChg chg="addSp modSp new modTransition modAnim modNotesTx">
        <pc:chgData name="Amy Walduck" userId="3e45b68b-8b7a-41c5-9daf-d2815ec9a56c" providerId="ADAL" clId="{C90F4594-09E7-446C-BE52-EF453DB5572C}" dt="2023-05-17T02:36:41.404" v="4069"/>
        <pc:sldMkLst>
          <pc:docMk/>
          <pc:sldMk cId="4127103120" sldId="424"/>
        </pc:sldMkLst>
        <pc:picChg chg="add mod">
          <ac:chgData name="Amy Walduck" userId="3e45b68b-8b7a-41c5-9daf-d2815ec9a56c" providerId="ADAL" clId="{C90F4594-09E7-446C-BE52-EF453DB5572C}" dt="2023-05-16T00:59:02.447" v="3760"/>
          <ac:picMkLst>
            <pc:docMk/>
            <pc:sldMk cId="4127103120" sldId="424"/>
            <ac:picMk id="2" creationId="{C248A6B9-9F36-A5E6-D926-5101122C8884}"/>
          </ac:picMkLst>
        </pc:picChg>
      </pc:sldChg>
      <pc:sldMasterChg chg="modTransition modSldLayout">
        <pc:chgData name="Amy Walduck" userId="3e45b68b-8b7a-41c5-9daf-d2815ec9a56c" providerId="ADAL" clId="{C90F4594-09E7-446C-BE52-EF453DB5572C}" dt="2023-05-17T02:36:41.404" v="4069"/>
        <pc:sldMasterMkLst>
          <pc:docMk/>
          <pc:sldMasterMk cId="1224148564" sldId="2147483648"/>
        </pc:sldMasterMkLst>
        <pc:sldLayoutChg chg="modTransition">
          <pc:chgData name="Amy Walduck" userId="3e45b68b-8b7a-41c5-9daf-d2815ec9a56c" providerId="ADAL" clId="{C90F4594-09E7-446C-BE52-EF453DB5572C}" dt="2023-05-17T02:36:41.404" v="4069"/>
          <pc:sldLayoutMkLst>
            <pc:docMk/>
            <pc:sldMasterMk cId="1224148564" sldId="2147483648"/>
            <pc:sldLayoutMk cId="803981300" sldId="2147483650"/>
          </pc:sldLayoutMkLst>
        </pc:sldLayoutChg>
        <pc:sldLayoutChg chg="modTransition">
          <pc:chgData name="Amy Walduck" userId="3e45b68b-8b7a-41c5-9daf-d2815ec9a56c" providerId="ADAL" clId="{C90F4594-09E7-446C-BE52-EF453DB5572C}" dt="2023-05-17T02:36:41.404" v="4069"/>
          <pc:sldLayoutMkLst>
            <pc:docMk/>
            <pc:sldMasterMk cId="1224148564" sldId="2147483648"/>
            <pc:sldLayoutMk cId="3020862592" sldId="2147483655"/>
          </pc:sldLayoutMkLst>
        </pc:sldLayoutChg>
      </pc:sldMasterChg>
      <pc:sldMasterChg chg="modTransition modSldLayout">
        <pc:chgData name="Amy Walduck" userId="3e45b68b-8b7a-41c5-9daf-d2815ec9a56c" providerId="ADAL" clId="{C90F4594-09E7-446C-BE52-EF453DB5572C}" dt="2023-05-17T02:36:41.404" v="4069"/>
        <pc:sldMasterMkLst>
          <pc:docMk/>
          <pc:sldMasterMk cId="3857566966" sldId="2147483811"/>
        </pc:sldMasterMkLst>
        <pc:sldLayoutChg chg="modTransition">
          <pc:chgData name="Amy Walduck" userId="3e45b68b-8b7a-41c5-9daf-d2815ec9a56c" providerId="ADAL" clId="{C90F4594-09E7-446C-BE52-EF453DB5572C}" dt="2023-05-17T02:36:41.404" v="4069"/>
          <pc:sldLayoutMkLst>
            <pc:docMk/>
            <pc:sldMasterMk cId="3857566966" sldId="2147483811"/>
            <pc:sldLayoutMk cId="3745126575" sldId="2147483812"/>
          </pc:sldLayoutMkLst>
        </pc:sldLayoutChg>
        <pc:sldLayoutChg chg="modTransition">
          <pc:chgData name="Amy Walduck" userId="3e45b68b-8b7a-41c5-9daf-d2815ec9a56c" providerId="ADAL" clId="{C90F4594-09E7-446C-BE52-EF453DB5572C}" dt="2023-05-17T02:36:41.404" v="4069"/>
          <pc:sldLayoutMkLst>
            <pc:docMk/>
            <pc:sldMasterMk cId="3857566966" sldId="2147483811"/>
            <pc:sldLayoutMk cId="1430016916" sldId="2147483813"/>
          </pc:sldLayoutMkLst>
        </pc:sldLayoutChg>
        <pc:sldLayoutChg chg="modTransition">
          <pc:chgData name="Amy Walduck" userId="3e45b68b-8b7a-41c5-9daf-d2815ec9a56c" providerId="ADAL" clId="{C90F4594-09E7-446C-BE52-EF453DB5572C}" dt="2023-05-17T02:36:41.404" v="4069"/>
          <pc:sldLayoutMkLst>
            <pc:docMk/>
            <pc:sldMasterMk cId="3857566966" sldId="2147483811"/>
            <pc:sldLayoutMk cId="623048468" sldId="2147483814"/>
          </pc:sldLayoutMkLst>
        </pc:sldLayoutChg>
        <pc:sldLayoutChg chg="modTransition">
          <pc:chgData name="Amy Walduck" userId="3e45b68b-8b7a-41c5-9daf-d2815ec9a56c" providerId="ADAL" clId="{C90F4594-09E7-446C-BE52-EF453DB5572C}" dt="2023-05-17T02:36:41.404" v="4069"/>
          <pc:sldLayoutMkLst>
            <pc:docMk/>
            <pc:sldMasterMk cId="3857566966" sldId="2147483811"/>
            <pc:sldLayoutMk cId="3909992377" sldId="2147483815"/>
          </pc:sldLayoutMkLst>
        </pc:sldLayoutChg>
        <pc:sldLayoutChg chg="modTransition">
          <pc:chgData name="Amy Walduck" userId="3e45b68b-8b7a-41c5-9daf-d2815ec9a56c" providerId="ADAL" clId="{C90F4594-09E7-446C-BE52-EF453DB5572C}" dt="2023-05-17T02:36:41.404" v="4069"/>
          <pc:sldLayoutMkLst>
            <pc:docMk/>
            <pc:sldMasterMk cId="3857566966" sldId="2147483811"/>
            <pc:sldLayoutMk cId="3588221783" sldId="2147483816"/>
          </pc:sldLayoutMkLst>
        </pc:sldLayoutChg>
        <pc:sldLayoutChg chg="modTransition">
          <pc:chgData name="Amy Walduck" userId="3e45b68b-8b7a-41c5-9daf-d2815ec9a56c" providerId="ADAL" clId="{C90F4594-09E7-446C-BE52-EF453DB5572C}" dt="2023-05-17T02:36:41.404" v="4069"/>
          <pc:sldLayoutMkLst>
            <pc:docMk/>
            <pc:sldMasterMk cId="3857566966" sldId="2147483811"/>
            <pc:sldLayoutMk cId="4205077111" sldId="2147483817"/>
          </pc:sldLayoutMkLst>
        </pc:sldLayoutChg>
        <pc:sldLayoutChg chg="modTransition">
          <pc:chgData name="Amy Walduck" userId="3e45b68b-8b7a-41c5-9daf-d2815ec9a56c" providerId="ADAL" clId="{C90F4594-09E7-446C-BE52-EF453DB5572C}" dt="2023-05-17T02:36:41.404" v="4069"/>
          <pc:sldLayoutMkLst>
            <pc:docMk/>
            <pc:sldMasterMk cId="3857566966" sldId="2147483811"/>
            <pc:sldLayoutMk cId="3820366074" sldId="2147483818"/>
          </pc:sldLayoutMkLst>
        </pc:sldLayoutChg>
        <pc:sldLayoutChg chg="modTransition">
          <pc:chgData name="Amy Walduck" userId="3e45b68b-8b7a-41c5-9daf-d2815ec9a56c" providerId="ADAL" clId="{C90F4594-09E7-446C-BE52-EF453DB5572C}" dt="2023-05-17T02:36:41.404" v="4069"/>
          <pc:sldLayoutMkLst>
            <pc:docMk/>
            <pc:sldMasterMk cId="3857566966" sldId="2147483811"/>
            <pc:sldLayoutMk cId="3370759757" sldId="2147483819"/>
          </pc:sldLayoutMkLst>
        </pc:sldLayoutChg>
        <pc:sldLayoutChg chg="modTransition">
          <pc:chgData name="Amy Walduck" userId="3e45b68b-8b7a-41c5-9daf-d2815ec9a56c" providerId="ADAL" clId="{C90F4594-09E7-446C-BE52-EF453DB5572C}" dt="2023-05-17T02:36:41.404" v="4069"/>
          <pc:sldLayoutMkLst>
            <pc:docMk/>
            <pc:sldMasterMk cId="3857566966" sldId="2147483811"/>
            <pc:sldLayoutMk cId="1863594667" sldId="2147483820"/>
          </pc:sldLayoutMkLst>
        </pc:sldLayoutChg>
        <pc:sldLayoutChg chg="modTransition">
          <pc:chgData name="Amy Walduck" userId="3e45b68b-8b7a-41c5-9daf-d2815ec9a56c" providerId="ADAL" clId="{C90F4594-09E7-446C-BE52-EF453DB5572C}" dt="2023-05-17T02:36:41.404" v="4069"/>
          <pc:sldLayoutMkLst>
            <pc:docMk/>
            <pc:sldMasterMk cId="3857566966" sldId="2147483811"/>
            <pc:sldLayoutMk cId="1688386620" sldId="2147483821"/>
          </pc:sldLayoutMkLst>
        </pc:sldLayoutChg>
        <pc:sldLayoutChg chg="modTransition">
          <pc:chgData name="Amy Walduck" userId="3e45b68b-8b7a-41c5-9daf-d2815ec9a56c" providerId="ADAL" clId="{C90F4594-09E7-446C-BE52-EF453DB5572C}" dt="2023-05-17T02:36:41.404" v="4069"/>
          <pc:sldLayoutMkLst>
            <pc:docMk/>
            <pc:sldMasterMk cId="3857566966" sldId="2147483811"/>
            <pc:sldLayoutMk cId="3158306542" sldId="2147483822"/>
          </pc:sldLayoutMkLst>
        </pc:sldLayoutChg>
      </pc:sldMasterChg>
    </pc:docChg>
  </pc:docChgLst>
  <pc:docChgLst>
    <pc:chgData name="Vicki McDonald" userId="S::vmcdonald@slq.qld.gov.au::be3b795f-bd58-42e0-a876-27f8bdee0b3a" providerId="AD" clId="Web-{1A3F11D2-F6C9-40F2-9AFA-9A4850EA28BE}"/>
    <pc:docChg chg="modSld">
      <pc:chgData name="Vicki McDonald" userId="S::vmcdonald@slq.qld.gov.au::be3b795f-bd58-42e0-a876-27f8bdee0b3a" providerId="AD" clId="Web-{1A3F11D2-F6C9-40F2-9AFA-9A4850EA28BE}" dt="2023-05-15T09:09:25.163" v="7" actId="20577"/>
      <pc:docMkLst>
        <pc:docMk/>
      </pc:docMkLst>
      <pc:sldChg chg="modSp">
        <pc:chgData name="Vicki McDonald" userId="S::vmcdonald@slq.qld.gov.au::be3b795f-bd58-42e0-a876-27f8bdee0b3a" providerId="AD" clId="Web-{1A3F11D2-F6C9-40F2-9AFA-9A4850EA28BE}" dt="2023-05-15T09:06:36.642" v="1" actId="20577"/>
        <pc:sldMkLst>
          <pc:docMk/>
          <pc:sldMk cId="3930859479" sldId="256"/>
        </pc:sldMkLst>
        <pc:spChg chg="mod">
          <ac:chgData name="Vicki McDonald" userId="S::vmcdonald@slq.qld.gov.au::be3b795f-bd58-42e0-a876-27f8bdee0b3a" providerId="AD" clId="Web-{1A3F11D2-F6C9-40F2-9AFA-9A4850EA28BE}" dt="2023-05-15T09:06:36.642" v="1" actId="20577"/>
          <ac:spMkLst>
            <pc:docMk/>
            <pc:sldMk cId="3930859479" sldId="256"/>
            <ac:spMk id="2" creationId="{B0E98428-F152-4E3A-991A-FFF5D9DE92BC}"/>
          </ac:spMkLst>
        </pc:spChg>
      </pc:sldChg>
      <pc:sldChg chg="modSp">
        <pc:chgData name="Vicki McDonald" userId="S::vmcdonald@slq.qld.gov.au::be3b795f-bd58-42e0-a876-27f8bdee0b3a" providerId="AD" clId="Web-{1A3F11D2-F6C9-40F2-9AFA-9A4850EA28BE}" dt="2023-05-15T09:09:25.163" v="7" actId="20577"/>
        <pc:sldMkLst>
          <pc:docMk/>
          <pc:sldMk cId="3010860175" sldId="410"/>
        </pc:sldMkLst>
        <pc:spChg chg="mod">
          <ac:chgData name="Vicki McDonald" userId="S::vmcdonald@slq.qld.gov.au::be3b795f-bd58-42e0-a876-27f8bdee0b3a" providerId="AD" clId="Web-{1A3F11D2-F6C9-40F2-9AFA-9A4850EA28BE}" dt="2023-05-15T09:09:25.163" v="7" actId="20577"/>
          <ac:spMkLst>
            <pc:docMk/>
            <pc:sldMk cId="3010860175" sldId="410"/>
            <ac:spMk id="9" creationId="{9ECAB85C-2F2A-D996-8A64-F5F357147E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564801E-1CAC-4736-A547-98FFF5B8C267}" type="datetimeFigureOut">
              <a:rPr lang="en-US" smtClean="0"/>
              <a:t>5/22/2023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FD38730-B48A-4845-8076-A6A90651D8AC}" type="slidenum">
              <a:rPr lang="en-US" smtClean="0"/>
              <a:t>‹#›</a:t>
            </a:fld>
            <a:endParaRPr lang="en-US"/>
          </a:p>
        </p:txBody>
      </p:sp>
    </p:spTree>
    <p:extLst>
      <p:ext uri="{BB962C8B-B14F-4D97-AF65-F5344CB8AC3E}">
        <p14:creationId xmlns:p14="http://schemas.microsoft.com/office/powerpoint/2010/main" val="411681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llections.slq.qld.gov.au/guide/om68-13/details#ITOM68-13-1-6"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collections.slq.qld.gov.au/guide/tr1867/details#ITTR1867-4-391" TargetMode="External"/><Relationship Id="rId3" Type="http://schemas.openxmlformats.org/officeDocument/2006/relationships/hyperlink" Target="https://collections.slq.qld.gov.au/guide/tr1867/details#ITTR1867-3-142" TargetMode="External"/><Relationship Id="rId7" Type="http://schemas.openxmlformats.org/officeDocument/2006/relationships/hyperlink" Target="https://collections.slq.qld.gov.au/guide/R404/details#ITR404-1-2" TargetMode="External"/><Relationship Id="rId12" Type="http://schemas.openxmlformats.org/officeDocument/2006/relationships/hyperlink" Target="https://collections.slq.qld.gov.au/guide/om84-16/details#ITOM84-16-7-90"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onesearch.slq.qld.gov.au/permalink/61SLQ_INST/1dejkfd/alma99184206164902061" TargetMode="External"/><Relationship Id="rId11" Type="http://schemas.openxmlformats.org/officeDocument/2006/relationships/hyperlink" Target="http://www.cifhs.com/qldrecords/qldmitchell.html" TargetMode="External"/><Relationship Id="rId5" Type="http://schemas.openxmlformats.org/officeDocument/2006/relationships/hyperlink" Target="https://collections.slq.qld.gov.au/guide/tr1867/details#ITTR1867-4-400" TargetMode="External"/><Relationship Id="rId10" Type="http://schemas.openxmlformats.org/officeDocument/2006/relationships/hyperlink" Target="https://collections.slq.qld.gov.au/guide/tr1867/details#ITTR1867-4-389" TargetMode="External"/><Relationship Id="rId4" Type="http://schemas.openxmlformats.org/officeDocument/2006/relationships/hyperlink" Target="https://collections.slq.qld.gov.au/guide/29426/details#IT29426-1-3" TargetMode="External"/><Relationship Id="rId9" Type="http://schemas.openxmlformats.org/officeDocument/2006/relationships/hyperlink" Target="https://collections.slq.qld.gov.au/guide/tr1867/details#ITTR1867-17-37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avidlankes.org/beyond-the-bullet-points-bad-libraries-build-collections-good-libraries-build-services-great-libraries-build-communitie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ybernetics.anu.edu.au/assets/Custodians_and_Midwives_FINAL_web.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siro.au/en/research/technology-space/data/Our-Future-World"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6789F-15A4-48C8-9837-A4FFAAC0177F}" type="slidenum">
              <a:rPr lang="en-AU" smtClean="0"/>
              <a:t>2</a:t>
            </a:fld>
            <a:endParaRPr lang="en-AU"/>
          </a:p>
        </p:txBody>
      </p:sp>
    </p:spTree>
    <p:extLst>
      <p:ext uri="{BB962C8B-B14F-4D97-AF65-F5344CB8AC3E}">
        <p14:creationId xmlns:p14="http://schemas.microsoft.com/office/powerpoint/2010/main" val="138715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https://www.slq.qld.gov.au/about/corporate-information/plans</a:t>
            </a:r>
          </a:p>
        </p:txBody>
      </p:sp>
      <p:sp>
        <p:nvSpPr>
          <p:cNvPr id="4" name="Slide Number Placeholder 3"/>
          <p:cNvSpPr>
            <a:spLocks noGrp="1"/>
          </p:cNvSpPr>
          <p:nvPr>
            <p:ph type="sldNum" sz="quarter" idx="5"/>
          </p:nvPr>
        </p:nvSpPr>
        <p:spPr/>
        <p:txBody>
          <a:bodyPr/>
          <a:lstStyle/>
          <a:p>
            <a:fld id="{FFD38730-B48A-4845-8076-A6A90651D8AC}" type="slidenum">
              <a:rPr lang="en-US" smtClean="0"/>
              <a:t>11</a:t>
            </a:fld>
            <a:endParaRPr lang="en-US"/>
          </a:p>
        </p:txBody>
      </p:sp>
    </p:spTree>
    <p:extLst>
      <p:ext uri="{BB962C8B-B14F-4D97-AF65-F5344CB8AC3E}">
        <p14:creationId xmlns:p14="http://schemas.microsoft.com/office/powerpoint/2010/main" val="1316107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entury Gothic" panose="020B0502020202020204" pitchFamily="34" charset="0"/>
                <a:ea typeface="Times New Roman" panose="02020603050405020304" pitchFamily="18" charset="0"/>
                <a:cs typeface="Arial" panose="020B0604020202020204" pitchFamily="34" charset="0"/>
              </a:rPr>
              <a:t>HBR article </a:t>
            </a:r>
            <a:r>
              <a:rPr lang="en-US" sz="1800">
                <a:effectLst/>
                <a:latin typeface="Century Gothic" panose="020B0502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1800">
                <a:effectLst/>
                <a:latin typeface="Century Gothic" panose="020B0502020202020204" pitchFamily="34" charset="0"/>
                <a:ea typeface="Times New Roman" panose="02020603050405020304" pitchFamily="18" charset="0"/>
                <a:cs typeface="Arial" panose="020B0604020202020204" pitchFamily="34" charset="0"/>
              </a:rPr>
              <a:t> https://hbr.org/2022/04/5-principles-of-purposeful-leadership</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FD38730-B48A-4845-8076-A6A90651D8AC}" type="slidenum">
              <a:rPr lang="en-US" smtClean="0"/>
              <a:t>12</a:t>
            </a:fld>
            <a:endParaRPr lang="en-US"/>
          </a:p>
        </p:txBody>
      </p:sp>
    </p:spTree>
    <p:extLst>
      <p:ext uri="{BB962C8B-B14F-4D97-AF65-F5344CB8AC3E}">
        <p14:creationId xmlns:p14="http://schemas.microsoft.com/office/powerpoint/2010/main" val="4172733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CONFERENCE THEME AND SUB THEMES</a:t>
            </a:r>
          </a:p>
        </p:txBody>
      </p:sp>
      <p:sp>
        <p:nvSpPr>
          <p:cNvPr id="4" name="Slide Number Placeholder 3"/>
          <p:cNvSpPr>
            <a:spLocks noGrp="1"/>
          </p:cNvSpPr>
          <p:nvPr>
            <p:ph type="sldNum" sz="quarter" idx="5"/>
          </p:nvPr>
        </p:nvSpPr>
        <p:spPr/>
        <p:txBody>
          <a:bodyPr/>
          <a:lstStyle/>
          <a:p>
            <a:fld id="{FFD38730-B48A-4845-8076-A6A90651D8AC}" type="slidenum">
              <a:rPr lang="en-US" smtClean="0"/>
              <a:t>13</a:t>
            </a:fld>
            <a:endParaRPr lang="en-US"/>
          </a:p>
        </p:txBody>
      </p:sp>
    </p:spTree>
    <p:extLst>
      <p:ext uri="{BB962C8B-B14F-4D97-AF65-F5344CB8AC3E}">
        <p14:creationId xmlns:p14="http://schemas.microsoft.com/office/powerpoint/2010/main" val="1295836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0" i="0" dirty="0">
                <a:solidFill>
                  <a:srgbClr val="000000"/>
                </a:solidFill>
                <a:effectLst/>
                <a:latin typeface="Segoe UI" panose="020B0502040204020203" pitchFamily="34" charset="0"/>
              </a:rPr>
              <a:t>https://www.ifla.org/public-library-manifesto/</a:t>
            </a:r>
          </a:p>
        </p:txBody>
      </p:sp>
      <p:sp>
        <p:nvSpPr>
          <p:cNvPr id="4" name="Slide Number Placeholder 3"/>
          <p:cNvSpPr>
            <a:spLocks noGrp="1"/>
          </p:cNvSpPr>
          <p:nvPr>
            <p:ph type="sldNum" sz="quarter" idx="5"/>
          </p:nvPr>
        </p:nvSpPr>
        <p:spPr/>
        <p:txBody>
          <a:bodyPr/>
          <a:lstStyle/>
          <a:p>
            <a:fld id="{FFD38730-B48A-4845-8076-A6A90651D8AC}" type="slidenum">
              <a:rPr lang="en-US" smtClean="0"/>
              <a:t>15</a:t>
            </a:fld>
            <a:endParaRPr lang="en-US"/>
          </a:p>
        </p:txBody>
      </p:sp>
    </p:spTree>
    <p:extLst>
      <p:ext uri="{BB962C8B-B14F-4D97-AF65-F5344CB8AC3E}">
        <p14:creationId xmlns:p14="http://schemas.microsoft.com/office/powerpoint/2010/main" val="3109371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https://sdgs.un.org/goals</a:t>
            </a:r>
          </a:p>
        </p:txBody>
      </p:sp>
      <p:sp>
        <p:nvSpPr>
          <p:cNvPr id="4" name="Slide Number Placeholder 3"/>
          <p:cNvSpPr>
            <a:spLocks noGrp="1"/>
          </p:cNvSpPr>
          <p:nvPr>
            <p:ph type="sldNum" sz="quarter" idx="5"/>
          </p:nvPr>
        </p:nvSpPr>
        <p:spPr/>
        <p:txBody>
          <a:bodyPr/>
          <a:lstStyle/>
          <a:p>
            <a:fld id="{1696789F-15A4-48C8-9837-A4FFAAC0177F}" type="slidenum">
              <a:rPr lang="en-AU" smtClean="0"/>
              <a:t>16</a:t>
            </a:fld>
            <a:endParaRPr lang="en-AU"/>
          </a:p>
        </p:txBody>
      </p:sp>
    </p:spTree>
    <p:extLst>
      <p:ext uri="{BB962C8B-B14F-4D97-AF65-F5344CB8AC3E}">
        <p14:creationId xmlns:p14="http://schemas.microsoft.com/office/powerpoint/2010/main" val="2060640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https://sdgs.un.org/goals</a:t>
            </a:r>
          </a:p>
        </p:txBody>
      </p:sp>
      <p:sp>
        <p:nvSpPr>
          <p:cNvPr id="4" name="Slide Number Placeholder 3"/>
          <p:cNvSpPr>
            <a:spLocks noGrp="1"/>
          </p:cNvSpPr>
          <p:nvPr>
            <p:ph type="sldNum" sz="quarter" idx="5"/>
          </p:nvPr>
        </p:nvSpPr>
        <p:spPr/>
        <p:txBody>
          <a:bodyPr/>
          <a:lstStyle/>
          <a:p>
            <a:fld id="{FFD38730-B48A-4845-8076-A6A90651D8AC}" type="slidenum">
              <a:rPr lang="en-US" smtClean="0"/>
              <a:t>17</a:t>
            </a:fld>
            <a:endParaRPr lang="en-US"/>
          </a:p>
        </p:txBody>
      </p:sp>
    </p:spTree>
    <p:extLst>
      <p:ext uri="{BB962C8B-B14F-4D97-AF65-F5344CB8AC3E}">
        <p14:creationId xmlns:p14="http://schemas.microsoft.com/office/powerpoint/2010/main" val="1454132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https://sdgs.un.org/goals/goal10</a:t>
            </a:r>
          </a:p>
        </p:txBody>
      </p:sp>
      <p:sp>
        <p:nvSpPr>
          <p:cNvPr id="4" name="Slide Number Placeholder 3"/>
          <p:cNvSpPr>
            <a:spLocks noGrp="1"/>
          </p:cNvSpPr>
          <p:nvPr>
            <p:ph type="sldNum" sz="quarter" idx="5"/>
          </p:nvPr>
        </p:nvSpPr>
        <p:spPr/>
        <p:txBody>
          <a:bodyPr/>
          <a:lstStyle/>
          <a:p>
            <a:fld id="{FFD38730-B48A-4845-8076-A6A90651D8AC}" type="slidenum">
              <a:rPr lang="en-US" smtClean="0"/>
              <a:t>18</a:t>
            </a:fld>
            <a:endParaRPr lang="en-US"/>
          </a:p>
        </p:txBody>
      </p:sp>
    </p:spTree>
    <p:extLst>
      <p:ext uri="{BB962C8B-B14F-4D97-AF65-F5344CB8AC3E}">
        <p14:creationId xmlns:p14="http://schemas.microsoft.com/office/powerpoint/2010/main" val="1920387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https://www.digitalinclusionindex.org.au/</a:t>
            </a:r>
          </a:p>
        </p:txBody>
      </p:sp>
      <p:sp>
        <p:nvSpPr>
          <p:cNvPr id="4" name="Slide Number Placeholder 3"/>
          <p:cNvSpPr>
            <a:spLocks noGrp="1"/>
          </p:cNvSpPr>
          <p:nvPr>
            <p:ph type="sldNum" sz="quarter" idx="5"/>
          </p:nvPr>
        </p:nvSpPr>
        <p:spPr/>
        <p:txBody>
          <a:bodyPr/>
          <a:lstStyle/>
          <a:p>
            <a:fld id="{FFD38730-B48A-4845-8076-A6A90651D8AC}" type="slidenum">
              <a:rPr lang="en-US" smtClean="0"/>
              <a:t>19</a:t>
            </a:fld>
            <a:endParaRPr lang="en-US"/>
          </a:p>
        </p:txBody>
      </p:sp>
    </p:spTree>
    <p:extLst>
      <p:ext uri="{BB962C8B-B14F-4D97-AF65-F5344CB8AC3E}">
        <p14:creationId xmlns:p14="http://schemas.microsoft.com/office/powerpoint/2010/main" val="301392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https://www.digitalinclusionindex.org.au/digital-inclusion-the-australian-context-in-2021/</a:t>
            </a:r>
          </a:p>
        </p:txBody>
      </p:sp>
      <p:sp>
        <p:nvSpPr>
          <p:cNvPr id="4" name="Slide Number Placeholder 3"/>
          <p:cNvSpPr>
            <a:spLocks noGrp="1"/>
          </p:cNvSpPr>
          <p:nvPr>
            <p:ph type="sldNum" sz="quarter" idx="5"/>
          </p:nvPr>
        </p:nvSpPr>
        <p:spPr/>
        <p:txBody>
          <a:bodyPr/>
          <a:lstStyle/>
          <a:p>
            <a:fld id="{FFD38730-B48A-4845-8076-A6A90651D8AC}" type="slidenum">
              <a:rPr lang="en-US" smtClean="0"/>
              <a:t>20</a:t>
            </a:fld>
            <a:endParaRPr lang="en-US"/>
          </a:p>
        </p:txBody>
      </p:sp>
    </p:spTree>
    <p:extLst>
      <p:ext uri="{BB962C8B-B14F-4D97-AF65-F5344CB8AC3E}">
        <p14:creationId xmlns:p14="http://schemas.microsoft.com/office/powerpoint/2010/main" val="2753988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https://www.digitalinclusionindex.org.au/digital-inclusion-the-australian-context-in-2021/</a:t>
            </a:r>
          </a:p>
        </p:txBody>
      </p:sp>
      <p:sp>
        <p:nvSpPr>
          <p:cNvPr id="4" name="Slide Number Placeholder 3"/>
          <p:cNvSpPr>
            <a:spLocks noGrp="1"/>
          </p:cNvSpPr>
          <p:nvPr>
            <p:ph type="sldNum" sz="quarter" idx="5"/>
          </p:nvPr>
        </p:nvSpPr>
        <p:spPr/>
        <p:txBody>
          <a:bodyPr/>
          <a:lstStyle/>
          <a:p>
            <a:fld id="{FFD38730-B48A-4845-8076-A6A90651D8AC}" type="slidenum">
              <a:rPr lang="en-US" smtClean="0"/>
              <a:t>21</a:t>
            </a:fld>
            <a:endParaRPr lang="en-US"/>
          </a:p>
        </p:txBody>
      </p:sp>
    </p:spTree>
    <p:extLst>
      <p:ext uri="{BB962C8B-B14F-4D97-AF65-F5344CB8AC3E}">
        <p14:creationId xmlns:p14="http://schemas.microsoft.com/office/powerpoint/2010/main" val="219783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696789F-15A4-48C8-9837-A4FFAAC0177F}" type="slidenum">
              <a:rPr lang="en-AU" smtClean="0"/>
              <a:t>3</a:t>
            </a:fld>
            <a:endParaRPr lang="en-AU"/>
          </a:p>
        </p:txBody>
      </p:sp>
    </p:spTree>
    <p:extLst>
      <p:ext uri="{BB962C8B-B14F-4D97-AF65-F5344CB8AC3E}">
        <p14:creationId xmlns:p14="http://schemas.microsoft.com/office/powerpoint/2010/main" val="2492893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https://www.youtube.com/watch?v=KH5wqQXhdbk&amp;t=195s</a:t>
            </a:r>
          </a:p>
          <a:p>
            <a:endParaRPr lang="en-US" dirty="0"/>
          </a:p>
          <a:p>
            <a:r>
              <a:rPr lang="en-US" b="0" i="0" dirty="0">
                <a:solidFill>
                  <a:srgbClr val="0F0F0F"/>
                </a:solidFill>
                <a:effectLst/>
                <a:latin typeface="Roboto" panose="02000000000000000000" pitchFamily="2" charset="0"/>
              </a:rPr>
              <a:t>Deadly Digital Communities – Regina James, Coordinator </a:t>
            </a:r>
            <a:r>
              <a:rPr lang="en-US" b="0" i="0" dirty="0" err="1">
                <a:solidFill>
                  <a:srgbClr val="0F0F0F"/>
                </a:solidFill>
                <a:effectLst/>
                <a:latin typeface="Roboto" panose="02000000000000000000" pitchFamily="2" charset="0"/>
              </a:rPr>
              <a:t>Bwgcolman</a:t>
            </a:r>
            <a:r>
              <a:rPr lang="en-US" b="0" i="0" dirty="0">
                <a:solidFill>
                  <a:srgbClr val="0F0F0F"/>
                </a:solidFill>
                <a:effectLst/>
                <a:latin typeface="Roboto" panose="02000000000000000000" pitchFamily="2" charset="0"/>
              </a:rPr>
              <a:t> Indigenous Knowledge Centre, Palm Island</a:t>
            </a:r>
            <a:endParaRPr lang="en-US" dirty="0"/>
          </a:p>
        </p:txBody>
      </p:sp>
      <p:sp>
        <p:nvSpPr>
          <p:cNvPr id="4" name="Slide Number Placeholder 3"/>
          <p:cNvSpPr>
            <a:spLocks noGrp="1"/>
          </p:cNvSpPr>
          <p:nvPr>
            <p:ph type="sldNum" sz="quarter" idx="5"/>
          </p:nvPr>
        </p:nvSpPr>
        <p:spPr/>
        <p:txBody>
          <a:bodyPr/>
          <a:lstStyle/>
          <a:p>
            <a:fld id="{FFD38730-B48A-4845-8076-A6A90651D8AC}" type="slidenum">
              <a:rPr lang="en-US" smtClean="0"/>
              <a:t>22</a:t>
            </a:fld>
            <a:endParaRPr lang="en-US"/>
          </a:p>
        </p:txBody>
      </p:sp>
    </p:spTree>
    <p:extLst>
      <p:ext uri="{BB962C8B-B14F-4D97-AF65-F5344CB8AC3E}">
        <p14:creationId xmlns:p14="http://schemas.microsoft.com/office/powerpoint/2010/main" val="1429474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https://www.chde.qld.gov.au/digitaleconomy/action-plan</a:t>
            </a:r>
          </a:p>
        </p:txBody>
      </p:sp>
      <p:sp>
        <p:nvSpPr>
          <p:cNvPr id="4" name="Slide Number Placeholder 3"/>
          <p:cNvSpPr>
            <a:spLocks noGrp="1"/>
          </p:cNvSpPr>
          <p:nvPr>
            <p:ph type="sldNum" sz="quarter" idx="5"/>
          </p:nvPr>
        </p:nvSpPr>
        <p:spPr/>
        <p:txBody>
          <a:bodyPr/>
          <a:lstStyle/>
          <a:p>
            <a:fld id="{FFD38730-B48A-4845-8076-A6A90651D8AC}" type="slidenum">
              <a:rPr lang="en-US" smtClean="0"/>
              <a:t>23</a:t>
            </a:fld>
            <a:endParaRPr lang="en-US"/>
          </a:p>
        </p:txBody>
      </p:sp>
    </p:spTree>
    <p:extLst>
      <p:ext uri="{BB962C8B-B14F-4D97-AF65-F5344CB8AC3E}">
        <p14:creationId xmlns:p14="http://schemas.microsoft.com/office/powerpoint/2010/main" val="3663942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D38730-B48A-4845-8076-A6A90651D8AC}" type="slidenum">
              <a:rPr lang="en-US" smtClean="0"/>
              <a:t>25</a:t>
            </a:fld>
            <a:endParaRPr lang="en-US"/>
          </a:p>
        </p:txBody>
      </p:sp>
    </p:spTree>
    <p:extLst>
      <p:ext uri="{BB962C8B-B14F-4D97-AF65-F5344CB8AC3E}">
        <p14:creationId xmlns:p14="http://schemas.microsoft.com/office/powerpoint/2010/main" val="4244507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https://www.theguardian.com/culture/commentisfree/2016/aug/31/if-language-tells-us-who-we-are-then-who-am-i</a:t>
            </a:r>
          </a:p>
        </p:txBody>
      </p:sp>
      <p:sp>
        <p:nvSpPr>
          <p:cNvPr id="4" name="Slide Number Placeholder 3"/>
          <p:cNvSpPr>
            <a:spLocks noGrp="1"/>
          </p:cNvSpPr>
          <p:nvPr>
            <p:ph type="sldNum" sz="quarter" idx="5"/>
          </p:nvPr>
        </p:nvSpPr>
        <p:spPr/>
        <p:txBody>
          <a:bodyPr/>
          <a:lstStyle/>
          <a:p>
            <a:fld id="{1696789F-15A4-48C8-9837-A4FFAAC0177F}" type="slidenum">
              <a:rPr lang="en-AU" smtClean="0"/>
              <a:t>26</a:t>
            </a:fld>
            <a:endParaRPr lang="en-AU"/>
          </a:p>
        </p:txBody>
      </p:sp>
    </p:spTree>
    <p:extLst>
      <p:ext uri="{BB962C8B-B14F-4D97-AF65-F5344CB8AC3E}">
        <p14:creationId xmlns:p14="http://schemas.microsoft.com/office/powerpoint/2010/main" val="3999589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https://www.slq.qld.gov.au/discover/first-nations-cultures/aboriginal-and-torres-strait-islander-languages</a:t>
            </a:r>
          </a:p>
        </p:txBody>
      </p:sp>
      <p:sp>
        <p:nvSpPr>
          <p:cNvPr id="4" name="Slide Number Placeholder 3"/>
          <p:cNvSpPr>
            <a:spLocks noGrp="1"/>
          </p:cNvSpPr>
          <p:nvPr>
            <p:ph type="sldNum" sz="quarter" idx="5"/>
          </p:nvPr>
        </p:nvSpPr>
        <p:spPr/>
        <p:txBody>
          <a:bodyPr/>
          <a:lstStyle/>
          <a:p>
            <a:fld id="{FFD38730-B48A-4845-8076-A6A90651D8AC}" type="slidenum">
              <a:rPr lang="en-US" smtClean="0"/>
              <a:t>27</a:t>
            </a:fld>
            <a:endParaRPr lang="en-US"/>
          </a:p>
        </p:txBody>
      </p:sp>
    </p:spTree>
    <p:extLst>
      <p:ext uri="{BB962C8B-B14F-4D97-AF65-F5344CB8AC3E}">
        <p14:creationId xmlns:p14="http://schemas.microsoft.com/office/powerpoint/2010/main" val="3537748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https://onesearch.slq.qld.gov.au/discovery/search?vid=61SLQ_INST:SLQ</a:t>
            </a:r>
          </a:p>
        </p:txBody>
      </p:sp>
      <p:sp>
        <p:nvSpPr>
          <p:cNvPr id="4" name="Slide Number Placeholder 3"/>
          <p:cNvSpPr>
            <a:spLocks noGrp="1"/>
          </p:cNvSpPr>
          <p:nvPr>
            <p:ph type="sldNum" sz="quarter" idx="5"/>
          </p:nvPr>
        </p:nvSpPr>
        <p:spPr/>
        <p:txBody>
          <a:bodyPr/>
          <a:lstStyle/>
          <a:p>
            <a:fld id="{FFD38730-B48A-4845-8076-A6A90651D8AC}" type="slidenum">
              <a:rPr lang="en-US" smtClean="0"/>
              <a:t>28</a:t>
            </a:fld>
            <a:endParaRPr lang="en-US"/>
          </a:p>
        </p:txBody>
      </p:sp>
    </p:spTree>
    <p:extLst>
      <p:ext uri="{BB962C8B-B14F-4D97-AF65-F5344CB8AC3E}">
        <p14:creationId xmlns:p14="http://schemas.microsoft.com/office/powerpoint/2010/main" val="1898654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38730-B48A-4845-8076-A6A90651D8AC}" type="slidenum">
              <a:rPr lang="en-US" smtClean="0"/>
              <a:t>29</a:t>
            </a:fld>
            <a:endParaRPr lang="en-US"/>
          </a:p>
        </p:txBody>
      </p:sp>
    </p:spTree>
    <p:extLst>
      <p:ext uri="{BB962C8B-B14F-4D97-AF65-F5344CB8AC3E}">
        <p14:creationId xmlns:p14="http://schemas.microsoft.com/office/powerpoint/2010/main" val="1340469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Rachel Merrick slides</a:t>
            </a:r>
            <a:endParaRPr lang="en-AU"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FD38730-B48A-4845-8076-A6A90651D8AC}" type="slidenum">
              <a:rPr lang="en-US" smtClean="0"/>
              <a:t>30</a:t>
            </a:fld>
            <a:endParaRPr lang="en-US"/>
          </a:p>
        </p:txBody>
      </p:sp>
    </p:spTree>
    <p:extLst>
      <p:ext uri="{BB962C8B-B14F-4D97-AF65-F5344CB8AC3E}">
        <p14:creationId xmlns:p14="http://schemas.microsoft.com/office/powerpoint/2010/main" val="2388392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Rachel Merrick slide</a:t>
            </a:r>
            <a:endParaRPr lang="en-AU" sz="12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AU" dirty="0"/>
              <a:t>Image: Working photo of physical </a:t>
            </a:r>
            <a:r>
              <a:rPr lang="en-AU" i="1" dirty="0"/>
              <a:t>Station ledger (1858-1863), Station diary (1854-1858), Station diary (1859-1868)</a:t>
            </a:r>
            <a:r>
              <a:rPr lang="en-AU" dirty="0"/>
              <a:t> - OM68-13/6-8 </a:t>
            </a:r>
            <a:r>
              <a:rPr lang="en-AU" dirty="0" err="1"/>
              <a:t>Gigoomgan</a:t>
            </a:r>
            <a:r>
              <a:rPr lang="en-AU" dirty="0"/>
              <a:t> Station records, John Oxley Library, State Library of Queensland - </a:t>
            </a:r>
            <a:r>
              <a:rPr lang="en-AU" dirty="0">
                <a:hlinkClick r:id="rId3"/>
              </a:rPr>
              <a:t>https://collections.slq.qld.gov.au/guide/om68-13/details#ITOM68-13-1-6</a:t>
            </a:r>
            <a:endParaRPr lang="en-AU" dirty="0"/>
          </a:p>
          <a:p>
            <a:endParaRPr lang="en-US" dirty="0"/>
          </a:p>
        </p:txBody>
      </p:sp>
      <p:sp>
        <p:nvSpPr>
          <p:cNvPr id="4" name="Slide Number Placeholder 3"/>
          <p:cNvSpPr>
            <a:spLocks noGrp="1"/>
          </p:cNvSpPr>
          <p:nvPr>
            <p:ph type="sldNum" sz="quarter" idx="5"/>
          </p:nvPr>
        </p:nvSpPr>
        <p:spPr/>
        <p:txBody>
          <a:bodyPr/>
          <a:lstStyle/>
          <a:p>
            <a:fld id="{FFD38730-B48A-4845-8076-A6A90651D8AC}" type="slidenum">
              <a:rPr lang="en-US" smtClean="0"/>
              <a:t>31</a:t>
            </a:fld>
            <a:endParaRPr lang="en-US"/>
          </a:p>
        </p:txBody>
      </p:sp>
    </p:spTree>
    <p:extLst>
      <p:ext uri="{BB962C8B-B14F-4D97-AF65-F5344CB8AC3E}">
        <p14:creationId xmlns:p14="http://schemas.microsoft.com/office/powerpoint/2010/main" val="20767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Rachel Merrick slide </a:t>
            </a:r>
          </a:p>
          <a:p>
            <a:endParaRPr lang="en-AU" dirty="0"/>
          </a:p>
          <a:p>
            <a:r>
              <a:rPr lang="en-AU" dirty="0"/>
              <a:t>Image 1: Working photo of physical copy print - </a:t>
            </a:r>
            <a:r>
              <a:rPr lang="en-AU" i="1" dirty="0"/>
              <a:t>Stockmen on </a:t>
            </a:r>
            <a:r>
              <a:rPr lang="en-AU" i="1" dirty="0" err="1"/>
              <a:t>Camboon</a:t>
            </a:r>
            <a:r>
              <a:rPr lang="en-AU" i="1" dirty="0"/>
              <a:t> Station in the 1920s</a:t>
            </a:r>
            <a:r>
              <a:rPr lang="en-AU" dirty="0"/>
              <a:t>, copy print collection, Negative number 12502, John Oxley Library, State Library of Queensland </a:t>
            </a:r>
          </a:p>
          <a:p>
            <a:endParaRPr lang="en-AU" dirty="0"/>
          </a:p>
          <a:p>
            <a:r>
              <a:rPr lang="en-AU" dirty="0"/>
              <a:t>Image 2: </a:t>
            </a:r>
            <a:r>
              <a:rPr lang="en-AU" i="1" dirty="0" err="1"/>
              <a:t>Dalleburra</a:t>
            </a:r>
            <a:r>
              <a:rPr lang="en-AU" i="1" dirty="0"/>
              <a:t> and </a:t>
            </a:r>
            <a:r>
              <a:rPr lang="en-AU" i="1" dirty="0" err="1"/>
              <a:t>Munggoobra</a:t>
            </a:r>
            <a:r>
              <a:rPr lang="en-AU" i="1" dirty="0"/>
              <a:t> people (1908) </a:t>
            </a:r>
            <a:r>
              <a:rPr lang="en-AU" dirty="0"/>
              <a:t>- TR 1867/142, </a:t>
            </a:r>
            <a:r>
              <a:rPr lang="en-AU" dirty="0" err="1"/>
              <a:t>Christison</a:t>
            </a:r>
            <a:r>
              <a:rPr lang="en-AU" dirty="0"/>
              <a:t> Family papers and Lammermoor Station records, John Oxley Library, State Library of Queensland -  </a:t>
            </a:r>
            <a:r>
              <a:rPr lang="en-AU" dirty="0">
                <a:hlinkClick r:id="rId3"/>
              </a:rPr>
              <a:t>https://collections.slq.qld.gov.au/guide/tr1867/details#ITTR1867-3-142</a:t>
            </a:r>
            <a:endParaRPr lang="en-AU" dirty="0">
              <a:cs typeface="Calibri"/>
            </a:endParaRPr>
          </a:p>
          <a:p>
            <a:endParaRPr lang="en-AU" dirty="0"/>
          </a:p>
          <a:p>
            <a:r>
              <a:rPr lang="en-AU" dirty="0"/>
              <a:t>Image 3: </a:t>
            </a:r>
            <a:r>
              <a:rPr lang="en-AU" i="1" dirty="0"/>
              <a:t>Page 98[153], Accounts ledger (1907-1914) </a:t>
            </a:r>
            <a:r>
              <a:rPr lang="en-AU" dirty="0"/>
              <a:t>– 29426/3, </a:t>
            </a:r>
            <a:r>
              <a:rPr lang="en-AU" dirty="0" err="1"/>
              <a:t>Beechal</a:t>
            </a:r>
            <a:r>
              <a:rPr lang="en-AU" dirty="0"/>
              <a:t> Station Records, John Oxley Library, State Library of Queensland - </a:t>
            </a:r>
            <a:r>
              <a:rPr lang="en-AU" dirty="0">
                <a:hlinkClick r:id="rId4"/>
              </a:rPr>
              <a:t>https://collections.slq.qld.gov.au/guide/29426/details#IT29426-1-3</a:t>
            </a:r>
            <a:endParaRPr lang="en-AU" dirty="0">
              <a:cs typeface="Calibri"/>
            </a:endParaRPr>
          </a:p>
          <a:p>
            <a:endParaRPr lang="en-AU" dirty="0"/>
          </a:p>
          <a:p>
            <a:r>
              <a:rPr lang="en-AU" dirty="0"/>
              <a:t>Image 4: </a:t>
            </a:r>
            <a:r>
              <a:rPr lang="en-AU" i="1" dirty="0"/>
              <a:t>Jacob Chermside, (c1891-1954) </a:t>
            </a:r>
            <a:r>
              <a:rPr lang="en-AU" dirty="0"/>
              <a:t>- TR 1867/400, </a:t>
            </a:r>
            <a:r>
              <a:rPr lang="en-AU" dirty="0" err="1"/>
              <a:t>Christison</a:t>
            </a:r>
            <a:r>
              <a:rPr lang="en-AU" dirty="0"/>
              <a:t> Family papers and Lammermoor Station records, John Oxley Library, State Library of Queensland -  </a:t>
            </a:r>
            <a:r>
              <a:rPr lang="en-AU" dirty="0">
                <a:hlinkClick r:id="rId5"/>
              </a:rPr>
              <a:t>https://collections.slq.qld.gov.au/guide/tr1867/details#ITTR1867-4-400</a:t>
            </a:r>
            <a:endParaRPr lang="en-AU" dirty="0">
              <a:cs typeface="Calibri"/>
            </a:endParaRPr>
          </a:p>
          <a:p>
            <a:endParaRPr lang="en-AU" dirty="0"/>
          </a:p>
          <a:p>
            <a:r>
              <a:rPr lang="en-AU" dirty="0"/>
              <a:t>Image 5: </a:t>
            </a:r>
            <a:r>
              <a:rPr lang="en-AU" i="1" dirty="0"/>
              <a:t>Aboriginal Australian man on horseback on Kamilaroi Station around 1915 </a:t>
            </a:r>
            <a:r>
              <a:rPr lang="en-AU" dirty="0"/>
              <a:t>- 33463/6, Kamilaroi Station photograph album, John Oxley Library, State Library of Queensland - </a:t>
            </a:r>
            <a:r>
              <a:rPr lang="en-AU" dirty="0">
                <a:hlinkClick r:id="rId6"/>
              </a:rPr>
              <a:t>https://onesearch.slq.qld.gov.au/permalink/61SLQ_INST/1dejkfd/alma99184206164902061</a:t>
            </a:r>
            <a:endParaRPr lang="en-AU" dirty="0">
              <a:cs typeface="Calibri"/>
            </a:endParaRPr>
          </a:p>
          <a:p>
            <a:endParaRPr lang="en-AU" dirty="0"/>
          </a:p>
          <a:p>
            <a:r>
              <a:rPr lang="en-AU" dirty="0"/>
              <a:t>Image 6: </a:t>
            </a:r>
            <a:r>
              <a:rPr lang="en-AU" i="1" dirty="0"/>
              <a:t>Page 35[89], Station ledger (1886-1902)</a:t>
            </a:r>
            <a:r>
              <a:rPr lang="en-AU" dirty="0"/>
              <a:t> - R 404/2, </a:t>
            </a:r>
            <a:r>
              <a:rPr lang="en-AU" dirty="0" err="1"/>
              <a:t>Umbercollie</a:t>
            </a:r>
            <a:r>
              <a:rPr lang="en-AU" dirty="0"/>
              <a:t> Station records, John Oxley Library, State Library of Queensland - </a:t>
            </a:r>
            <a:r>
              <a:rPr lang="en-AU" dirty="0">
                <a:hlinkClick r:id="rId7"/>
              </a:rPr>
              <a:t>https://collections.slq.qld.gov.au/guide/R404/details#ITR404-1-2</a:t>
            </a:r>
            <a:endParaRPr lang="en-AU" dirty="0">
              <a:cs typeface="Calibri"/>
            </a:endParaRPr>
          </a:p>
          <a:p>
            <a:endParaRPr lang="en-AU" dirty="0"/>
          </a:p>
          <a:p>
            <a:r>
              <a:rPr lang="en-AU" dirty="0"/>
              <a:t>Image 7: </a:t>
            </a:r>
            <a:r>
              <a:rPr lang="en-AU" i="1" dirty="0"/>
              <a:t>Ko-Bro, also known as Barney (c1858-1911) </a:t>
            </a:r>
            <a:r>
              <a:rPr lang="en-AU" dirty="0"/>
              <a:t>- TR 1867/391, </a:t>
            </a:r>
            <a:r>
              <a:rPr lang="en-AU" dirty="0" err="1"/>
              <a:t>Christison</a:t>
            </a:r>
            <a:r>
              <a:rPr lang="en-AU" dirty="0"/>
              <a:t> Family papers and Lammermoor Station records, John Oxley Library, State Library of Queensland -  </a:t>
            </a:r>
            <a:r>
              <a:rPr lang="en-AU" dirty="0">
                <a:hlinkClick r:id="rId8"/>
              </a:rPr>
              <a:t>https://collections.slq.qld.gov.au/guide/tr1867/details#ITTR1867-4-391</a:t>
            </a:r>
            <a:endParaRPr lang="en-AU" dirty="0">
              <a:cs typeface="Calibri"/>
            </a:endParaRPr>
          </a:p>
          <a:p>
            <a:endParaRPr lang="en-AU" dirty="0"/>
          </a:p>
          <a:p>
            <a:r>
              <a:rPr lang="en-AU" dirty="0"/>
              <a:t>Image 8: </a:t>
            </a:r>
            <a:r>
              <a:rPr lang="en-AU" i="1" dirty="0"/>
              <a:t>Shield (1863-1899) </a:t>
            </a:r>
            <a:r>
              <a:rPr lang="en-AU" dirty="0"/>
              <a:t>- TR 1867/379, </a:t>
            </a:r>
            <a:r>
              <a:rPr lang="en-AU" dirty="0" err="1"/>
              <a:t>Christison</a:t>
            </a:r>
            <a:r>
              <a:rPr lang="en-AU" dirty="0"/>
              <a:t> Family papers and Lammermoor Station records, John Oxley Library, State Library of Queensland -  </a:t>
            </a:r>
            <a:r>
              <a:rPr lang="en-AU" dirty="0">
                <a:hlinkClick r:id="rId9"/>
              </a:rPr>
              <a:t>https://collections.slq.qld.gov.au/guide/tr1867/details#ITTR1867-17-379</a:t>
            </a:r>
            <a:endParaRPr lang="en-AU" dirty="0">
              <a:cs typeface="Calibri"/>
            </a:endParaRPr>
          </a:p>
          <a:p>
            <a:endParaRPr lang="en-AU" dirty="0"/>
          </a:p>
          <a:p>
            <a:r>
              <a:rPr lang="en-AU" dirty="0"/>
              <a:t>Image 9: </a:t>
            </a:r>
            <a:r>
              <a:rPr lang="en-AU" i="1" dirty="0" err="1"/>
              <a:t>Booloodea</a:t>
            </a:r>
            <a:r>
              <a:rPr lang="en-AU" i="1" dirty="0"/>
              <a:t> </a:t>
            </a:r>
            <a:r>
              <a:rPr lang="en-AU" i="1" dirty="0" err="1"/>
              <a:t>Timullinya</a:t>
            </a:r>
            <a:r>
              <a:rPr lang="en-AU" i="1" dirty="0"/>
              <a:t>, also known as </a:t>
            </a:r>
            <a:r>
              <a:rPr lang="en-AU" i="1" dirty="0" err="1"/>
              <a:t>Wyma</a:t>
            </a:r>
            <a:r>
              <a:rPr lang="en-AU" i="1" dirty="0"/>
              <a:t> (c1850-1926) </a:t>
            </a:r>
            <a:r>
              <a:rPr lang="en-AU" dirty="0"/>
              <a:t>- TR 1867/389, </a:t>
            </a:r>
            <a:r>
              <a:rPr lang="en-AU" dirty="0" err="1"/>
              <a:t>Christison</a:t>
            </a:r>
            <a:r>
              <a:rPr lang="en-AU" dirty="0"/>
              <a:t> Family papers and Lammermoor Station records, John Oxley Library, State Library of Queensland -  </a:t>
            </a:r>
            <a:r>
              <a:rPr lang="en-AU" dirty="0">
                <a:hlinkClick r:id="rId10"/>
              </a:rPr>
              <a:t>https://collections.slq.qld.gov.au/guide/tr1867/details#ITTR1867-4-389</a:t>
            </a:r>
            <a:endParaRPr lang="en-AU" dirty="0">
              <a:cs typeface="Calibri"/>
            </a:endParaRPr>
          </a:p>
          <a:p>
            <a:endParaRPr lang="en-AU" dirty="0"/>
          </a:p>
          <a:p>
            <a:r>
              <a:rPr lang="en-AU" dirty="0"/>
              <a:t>Image 10: Top: Screenshot of entry in </a:t>
            </a:r>
            <a:r>
              <a:rPr lang="en-AU" i="1" dirty="0"/>
              <a:t>Mitchell Police Letter Book 1889-1921</a:t>
            </a:r>
            <a:r>
              <a:rPr lang="en-AU" dirty="0"/>
              <a:t>, Queensland State Archives - </a:t>
            </a:r>
            <a:r>
              <a:rPr lang="en-AU" dirty="0">
                <a:hlinkClick r:id="rId11"/>
              </a:rPr>
              <a:t>http://www.cifhs.com/qldrecords/qldmitchell.html</a:t>
            </a:r>
            <a:r>
              <a:rPr lang="en-AU" dirty="0"/>
              <a:t> ; </a:t>
            </a:r>
          </a:p>
          <a:p>
            <a:r>
              <a:rPr lang="en-AU" dirty="0"/>
              <a:t>Bottom: Working photo of physical </a:t>
            </a:r>
            <a:r>
              <a:rPr lang="en-AU" i="1" dirty="0"/>
              <a:t>Probate ledger (1919-1920)</a:t>
            </a:r>
            <a:r>
              <a:rPr lang="en-AU" dirty="0"/>
              <a:t> - OM84-16/90, Lethbridge Family Papers; Forest Vale Station; Mitchell Downs Station, John Oxley Library, State Library of Queensland - </a:t>
            </a:r>
            <a:r>
              <a:rPr lang="en-AU" dirty="0">
                <a:hlinkClick r:id="rId12"/>
              </a:rPr>
              <a:t>https://collections.slq.qld.gov.au/guide/om84-16/details#ITOM84-16-7-90</a:t>
            </a:r>
            <a:endParaRPr lang="en-AU" dirty="0"/>
          </a:p>
          <a:p>
            <a:endParaRPr lang="en-US" dirty="0"/>
          </a:p>
        </p:txBody>
      </p:sp>
      <p:sp>
        <p:nvSpPr>
          <p:cNvPr id="4" name="Slide Number Placeholder 3"/>
          <p:cNvSpPr>
            <a:spLocks noGrp="1"/>
          </p:cNvSpPr>
          <p:nvPr>
            <p:ph type="sldNum" sz="quarter" idx="5"/>
          </p:nvPr>
        </p:nvSpPr>
        <p:spPr/>
        <p:txBody>
          <a:bodyPr/>
          <a:lstStyle/>
          <a:p>
            <a:fld id="{FFD38730-B48A-4845-8076-A6A90651D8AC}" type="slidenum">
              <a:rPr lang="en-US" smtClean="0"/>
              <a:t>32</a:t>
            </a:fld>
            <a:endParaRPr lang="en-US"/>
          </a:p>
        </p:txBody>
      </p:sp>
    </p:spTree>
    <p:extLst>
      <p:ext uri="{BB962C8B-B14F-4D97-AF65-F5344CB8AC3E}">
        <p14:creationId xmlns:p14="http://schemas.microsoft.com/office/powerpoint/2010/main" val="841824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row : </a:t>
            </a:r>
            <a:r>
              <a:rPr lang="en-US" dirty="0" err="1"/>
              <a:t>Te</a:t>
            </a:r>
            <a:r>
              <a:rPr lang="en-US" dirty="0"/>
              <a:t> </a:t>
            </a:r>
            <a:r>
              <a:rPr lang="en-US" dirty="0" err="1"/>
              <a:t>Paea</a:t>
            </a:r>
            <a:r>
              <a:rPr lang="en-US" dirty="0"/>
              <a:t>, Halo </a:t>
            </a:r>
            <a:r>
              <a:rPr lang="en-US" dirty="0" err="1"/>
              <a:t>Locher</a:t>
            </a:r>
            <a:r>
              <a:rPr lang="en-US" dirty="0"/>
              <a:t>, Nthabi, Jonathan Hernandez,  </a:t>
            </a:r>
            <a:r>
              <a:rPr lang="en-US" dirty="0" err="1"/>
              <a:t>Ayub</a:t>
            </a:r>
            <a:r>
              <a:rPr lang="en-US" dirty="0"/>
              <a:t>, Kirsten, Mandla, </a:t>
            </a:r>
            <a:r>
              <a:rPr lang="en-US" dirty="0" err="1"/>
              <a:t>Yasuyo</a:t>
            </a:r>
            <a:r>
              <a:rPr lang="en-US" dirty="0"/>
              <a:t>, Helen Mandl, Jaap</a:t>
            </a:r>
          </a:p>
          <a:p>
            <a:r>
              <a:rPr lang="en-US" dirty="0"/>
              <a:t>Front row: Vicki McDonald, Barbara </a:t>
            </a:r>
            <a:r>
              <a:rPr lang="en-US" dirty="0" err="1"/>
              <a:t>Lison</a:t>
            </a:r>
            <a:endParaRPr lang="en-US" dirty="0"/>
          </a:p>
          <a:p>
            <a:r>
              <a:rPr lang="en-US" dirty="0"/>
              <a:t>https://www.ifla.org/units/governing-board/committee/</a:t>
            </a:r>
          </a:p>
        </p:txBody>
      </p:sp>
      <p:sp>
        <p:nvSpPr>
          <p:cNvPr id="4" name="Slide Number Placeholder 3"/>
          <p:cNvSpPr>
            <a:spLocks noGrp="1"/>
          </p:cNvSpPr>
          <p:nvPr>
            <p:ph type="sldNum" sz="quarter" idx="5"/>
          </p:nvPr>
        </p:nvSpPr>
        <p:spPr/>
        <p:txBody>
          <a:bodyPr/>
          <a:lstStyle/>
          <a:p>
            <a:fld id="{FFD38730-B48A-4845-8076-A6A90651D8AC}" type="slidenum">
              <a:rPr lang="en-US" smtClean="0"/>
              <a:t>4</a:t>
            </a:fld>
            <a:endParaRPr lang="en-US"/>
          </a:p>
        </p:txBody>
      </p:sp>
    </p:spTree>
    <p:extLst>
      <p:ext uri="{BB962C8B-B14F-4D97-AF65-F5344CB8AC3E}">
        <p14:creationId xmlns:p14="http://schemas.microsoft.com/office/powerpoint/2010/main" val="2481532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Rachel Merrick slide</a:t>
            </a:r>
            <a:endParaRPr lang="en-US" dirty="0"/>
          </a:p>
        </p:txBody>
      </p:sp>
      <p:sp>
        <p:nvSpPr>
          <p:cNvPr id="4" name="Slide Number Placeholder 3"/>
          <p:cNvSpPr>
            <a:spLocks noGrp="1"/>
          </p:cNvSpPr>
          <p:nvPr>
            <p:ph type="sldNum" sz="quarter" idx="5"/>
          </p:nvPr>
        </p:nvSpPr>
        <p:spPr/>
        <p:txBody>
          <a:bodyPr/>
          <a:lstStyle/>
          <a:p>
            <a:fld id="{FFD38730-B48A-4845-8076-A6A90651D8AC}" type="slidenum">
              <a:rPr lang="en-US" smtClean="0"/>
              <a:t>33</a:t>
            </a:fld>
            <a:endParaRPr lang="en-US"/>
          </a:p>
        </p:txBody>
      </p:sp>
    </p:spTree>
    <p:extLst>
      <p:ext uri="{BB962C8B-B14F-4D97-AF65-F5344CB8AC3E}">
        <p14:creationId xmlns:p14="http://schemas.microsoft.com/office/powerpoint/2010/main" val="1594474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https://www.slq.qld.gov.au/discover/podcasts/dangerouswomen</a:t>
            </a:r>
          </a:p>
        </p:txBody>
      </p:sp>
      <p:sp>
        <p:nvSpPr>
          <p:cNvPr id="4" name="Slide Number Placeholder 3"/>
          <p:cNvSpPr>
            <a:spLocks noGrp="1"/>
          </p:cNvSpPr>
          <p:nvPr>
            <p:ph type="sldNum" sz="quarter" idx="5"/>
          </p:nvPr>
        </p:nvSpPr>
        <p:spPr/>
        <p:txBody>
          <a:bodyPr/>
          <a:lstStyle/>
          <a:p>
            <a:fld id="{FFD38730-B48A-4845-8076-A6A90651D8AC}" type="slidenum">
              <a:rPr lang="en-US" smtClean="0"/>
              <a:t>34</a:t>
            </a:fld>
            <a:endParaRPr lang="en-US"/>
          </a:p>
        </p:txBody>
      </p:sp>
    </p:spTree>
    <p:extLst>
      <p:ext uri="{BB962C8B-B14F-4D97-AF65-F5344CB8AC3E}">
        <p14:creationId xmlns:p14="http://schemas.microsoft.com/office/powerpoint/2010/main" val="826714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D38730-B48A-4845-8076-A6A90651D8AC}" type="slidenum">
              <a:rPr lang="en-US" smtClean="0"/>
              <a:t>35</a:t>
            </a:fld>
            <a:endParaRPr lang="en-US"/>
          </a:p>
        </p:txBody>
      </p:sp>
    </p:spTree>
    <p:extLst>
      <p:ext uri="{BB962C8B-B14F-4D97-AF65-F5344CB8AC3E}">
        <p14:creationId xmlns:p14="http://schemas.microsoft.com/office/powerpoint/2010/main" val="3281100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https://sdgs.un.org/goals/goal16</a:t>
            </a:r>
          </a:p>
        </p:txBody>
      </p:sp>
      <p:sp>
        <p:nvSpPr>
          <p:cNvPr id="4" name="Slide Number Placeholder 3"/>
          <p:cNvSpPr>
            <a:spLocks noGrp="1"/>
          </p:cNvSpPr>
          <p:nvPr>
            <p:ph type="sldNum" sz="quarter" idx="5"/>
          </p:nvPr>
        </p:nvSpPr>
        <p:spPr/>
        <p:txBody>
          <a:bodyPr/>
          <a:lstStyle/>
          <a:p>
            <a:fld id="{FFD38730-B48A-4845-8076-A6A90651D8AC}" type="slidenum">
              <a:rPr lang="en-US" smtClean="0"/>
              <a:t>36</a:t>
            </a:fld>
            <a:endParaRPr lang="en-US"/>
          </a:p>
        </p:txBody>
      </p:sp>
    </p:spTree>
    <p:extLst>
      <p:ext uri="{BB962C8B-B14F-4D97-AF65-F5344CB8AC3E}">
        <p14:creationId xmlns:p14="http://schemas.microsoft.com/office/powerpoint/2010/main" val="2037466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https://professionalpathways.alia.org.au/</a:t>
            </a:r>
          </a:p>
        </p:txBody>
      </p:sp>
      <p:sp>
        <p:nvSpPr>
          <p:cNvPr id="4" name="Slide Number Placeholder 3"/>
          <p:cNvSpPr>
            <a:spLocks noGrp="1"/>
          </p:cNvSpPr>
          <p:nvPr>
            <p:ph type="sldNum" sz="quarter" idx="5"/>
          </p:nvPr>
        </p:nvSpPr>
        <p:spPr/>
        <p:txBody>
          <a:bodyPr/>
          <a:lstStyle/>
          <a:p>
            <a:fld id="{FFD38730-B48A-4845-8076-A6A90651D8AC}" type="slidenum">
              <a:rPr lang="en-US" smtClean="0"/>
              <a:t>37</a:t>
            </a:fld>
            <a:endParaRPr lang="en-US"/>
          </a:p>
        </p:txBody>
      </p:sp>
    </p:spTree>
    <p:extLst>
      <p:ext uri="{BB962C8B-B14F-4D97-AF65-F5344CB8AC3E}">
        <p14:creationId xmlns:p14="http://schemas.microsoft.com/office/powerpoint/2010/main" val="1621468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https://professionalpathways.alia.org.au/</a:t>
            </a:r>
          </a:p>
        </p:txBody>
      </p:sp>
      <p:sp>
        <p:nvSpPr>
          <p:cNvPr id="4" name="Slide Number Placeholder 3"/>
          <p:cNvSpPr>
            <a:spLocks noGrp="1"/>
          </p:cNvSpPr>
          <p:nvPr>
            <p:ph type="sldNum" sz="quarter" idx="5"/>
          </p:nvPr>
        </p:nvSpPr>
        <p:spPr/>
        <p:txBody>
          <a:bodyPr/>
          <a:lstStyle/>
          <a:p>
            <a:fld id="{FFD38730-B48A-4845-8076-A6A90651D8AC}" type="slidenum">
              <a:rPr lang="en-US" smtClean="0"/>
              <a:t>38</a:t>
            </a:fld>
            <a:endParaRPr lang="en-US"/>
          </a:p>
        </p:txBody>
      </p:sp>
    </p:spTree>
    <p:extLst>
      <p:ext uri="{BB962C8B-B14F-4D97-AF65-F5344CB8AC3E}">
        <p14:creationId xmlns:p14="http://schemas.microsoft.com/office/powerpoint/2010/main" val="2859130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https://www.nsla.org.au/about-nsla/strategic-plan/</a:t>
            </a:r>
          </a:p>
        </p:txBody>
      </p:sp>
      <p:sp>
        <p:nvSpPr>
          <p:cNvPr id="4" name="Slide Number Placeholder 3"/>
          <p:cNvSpPr>
            <a:spLocks noGrp="1"/>
          </p:cNvSpPr>
          <p:nvPr>
            <p:ph type="sldNum" sz="quarter" idx="5"/>
          </p:nvPr>
        </p:nvSpPr>
        <p:spPr/>
        <p:txBody>
          <a:bodyPr/>
          <a:lstStyle/>
          <a:p>
            <a:fld id="{FFD38730-B48A-4845-8076-A6A90651D8AC}" type="slidenum">
              <a:rPr lang="en-US" smtClean="0"/>
              <a:t>39</a:t>
            </a:fld>
            <a:endParaRPr lang="en-US"/>
          </a:p>
        </p:txBody>
      </p:sp>
    </p:spTree>
    <p:extLst>
      <p:ext uri="{BB962C8B-B14F-4D97-AF65-F5344CB8AC3E}">
        <p14:creationId xmlns:p14="http://schemas.microsoft.com/office/powerpoint/2010/main" val="99039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Blog:</a:t>
            </a:r>
          </a:p>
          <a:p>
            <a:r>
              <a:rPr lang="en-US" dirty="0">
                <a:hlinkClick r:id="rId3"/>
              </a:rPr>
              <a:t>Beyond the Bullet Points: Bad Libraries Build Collections, Good Libraries Build Services, Great Libraries Build Communities – R. David </a:t>
            </a:r>
            <a:r>
              <a:rPr lang="en-US" dirty="0" err="1">
                <a:hlinkClick r:id="rId3"/>
              </a:rPr>
              <a:t>Lankes</a:t>
            </a:r>
            <a:endParaRPr lang="en-AU" dirty="0"/>
          </a:p>
        </p:txBody>
      </p:sp>
      <p:sp>
        <p:nvSpPr>
          <p:cNvPr id="4" name="Slide Number Placeholder 3"/>
          <p:cNvSpPr>
            <a:spLocks noGrp="1"/>
          </p:cNvSpPr>
          <p:nvPr>
            <p:ph type="sldNum" sz="quarter" idx="5"/>
          </p:nvPr>
        </p:nvSpPr>
        <p:spPr/>
        <p:txBody>
          <a:bodyPr/>
          <a:lstStyle/>
          <a:p>
            <a:fld id="{1696789F-15A4-48C8-9837-A4FFAAC0177F}" type="slidenum">
              <a:rPr lang="en-AU" smtClean="0"/>
              <a:t>40</a:t>
            </a:fld>
            <a:endParaRPr lang="en-AU"/>
          </a:p>
        </p:txBody>
      </p:sp>
    </p:spTree>
    <p:extLst>
      <p:ext uri="{BB962C8B-B14F-4D97-AF65-F5344CB8AC3E}">
        <p14:creationId xmlns:p14="http://schemas.microsoft.com/office/powerpoint/2010/main" val="3043747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https://www.burningglassinstitute.org/research/how-skills-are-disrupting-work</a:t>
            </a:r>
          </a:p>
        </p:txBody>
      </p:sp>
      <p:sp>
        <p:nvSpPr>
          <p:cNvPr id="4" name="Slide Number Placeholder 3"/>
          <p:cNvSpPr>
            <a:spLocks noGrp="1"/>
          </p:cNvSpPr>
          <p:nvPr>
            <p:ph type="sldNum" sz="quarter" idx="5"/>
          </p:nvPr>
        </p:nvSpPr>
        <p:spPr/>
        <p:txBody>
          <a:bodyPr/>
          <a:lstStyle/>
          <a:p>
            <a:fld id="{FFD38730-B48A-4845-8076-A6A90651D8AC}" type="slidenum">
              <a:rPr lang="en-US" smtClean="0"/>
              <a:t>41</a:t>
            </a:fld>
            <a:endParaRPr lang="en-US"/>
          </a:p>
        </p:txBody>
      </p:sp>
    </p:spTree>
    <p:extLst>
      <p:ext uri="{BB962C8B-B14F-4D97-AF65-F5344CB8AC3E}">
        <p14:creationId xmlns:p14="http://schemas.microsoft.com/office/powerpoint/2010/main" val="3213022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200" dirty="0">
                <a:latin typeface="Arial" panose="020B0604020202020204" pitchFamily="34" charset="0"/>
                <a:cs typeface="Arial" panose="020B0604020202020204" pitchFamily="34" charset="0"/>
                <a:hlinkClick r:id="rId3"/>
              </a:rPr>
              <a:t>https://cybernetics.anu.edu.au/assets/Custodians_and_Midwives_FINAL_web.pdf</a:t>
            </a:r>
            <a:r>
              <a:rPr lang="en-AU" sz="1200" dirty="0">
                <a:latin typeface="Arial" panose="020B0604020202020204" pitchFamily="34" charset="0"/>
                <a:cs typeface="Arial" panose="020B0604020202020204" pitchFamily="34" charset="0"/>
              </a:rPr>
              <a:t> </a:t>
            </a:r>
          </a:p>
          <a:p>
            <a:pPr>
              <a:spcAft>
                <a:spcPts val="800"/>
              </a:spcAft>
            </a:pPr>
            <a:endParaRPr lang="en-AU" sz="1200" dirty="0">
              <a:latin typeface="Arial" panose="020B0604020202020204" pitchFamily="34" charset="0"/>
              <a:cs typeface="Arial" panose="020B0604020202020204" pitchFamily="34" charset="0"/>
            </a:endParaRPr>
          </a:p>
          <a:p>
            <a:pPr>
              <a:spcAft>
                <a:spcPts val="800"/>
              </a:spcAft>
            </a:pPr>
            <a:r>
              <a:rPr lang="en-AU" sz="1200" dirty="0">
                <a:latin typeface="Arial" panose="020B0604020202020204" pitchFamily="34" charset="0"/>
                <a:cs typeface="Arial" panose="020B0604020202020204" pitchFamily="34" charset="0"/>
              </a:rPr>
              <a:t>Quote from 5.2 A Final Word, page 113</a:t>
            </a:r>
          </a:p>
          <a:p>
            <a:pPr>
              <a:spcAft>
                <a:spcPts val="800"/>
              </a:spcAft>
            </a:pPr>
            <a:r>
              <a:rPr lang="en-AU" sz="1200" i="1" dirty="0">
                <a:latin typeface="Arial" panose="020B0604020202020204" pitchFamily="34" charset="0"/>
                <a:cs typeface="Arial" panose="020B0604020202020204" pitchFamily="34" charset="0"/>
              </a:rPr>
              <a:t>Just like all work that the NLA does, this report reflects a particular moment in time, always situated within the knowledge that past decisions and knowledge inform what we do now, and that what NLA employees and their audiences will do/want/need in the future is both critical and unknown. Our goal has been to inform you of what is on your horizon in terms of tech capabilities that have the potential to transform collections and Library practices as fundamentally as indexing did in the nineteenth century, and as the internet and search did in the last forty years, and to empower you to make the best-informed decisions you can now for your future audiences. As many NLA staff said in interviews, </a:t>
            </a:r>
            <a:r>
              <a:rPr lang="en-AU" sz="1200" i="1" dirty="0">
                <a:solidFill>
                  <a:srgbClr val="FF0000"/>
                </a:solidFill>
                <a:latin typeface="Arial" panose="020B0604020202020204" pitchFamily="34" charset="0"/>
                <a:cs typeface="Arial" panose="020B0604020202020204" pitchFamily="34" charset="0"/>
              </a:rPr>
              <a:t>what you want your successors to say in forty years is “they made good decisions in 2021</a:t>
            </a:r>
            <a:r>
              <a:rPr lang="en-AU" sz="1200" i="1" dirty="0">
                <a:latin typeface="Arial" panose="020B0604020202020204" pitchFamily="34" charset="0"/>
                <a:cs typeface="Arial" panose="020B0604020202020204" pitchFamily="34" charset="0"/>
              </a:rPr>
              <a:t>.” </a:t>
            </a:r>
            <a:endParaRPr lang="en-AU" sz="16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696789F-15A4-48C8-9837-A4FFAAC0177F}" type="slidenum">
              <a:rPr lang="en-AU" smtClean="0"/>
              <a:t>42</a:t>
            </a:fld>
            <a:endParaRPr lang="en-AU"/>
          </a:p>
        </p:txBody>
      </p:sp>
    </p:spTree>
    <p:extLst>
      <p:ext uri="{BB962C8B-B14F-4D97-AF65-F5344CB8AC3E}">
        <p14:creationId xmlns:p14="http://schemas.microsoft.com/office/powerpoint/2010/main" val="332935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IFLA Global Vision Workshop April 2017</a:t>
            </a:r>
          </a:p>
        </p:txBody>
      </p:sp>
      <p:sp>
        <p:nvSpPr>
          <p:cNvPr id="4" name="Slide Number Placeholder 3"/>
          <p:cNvSpPr>
            <a:spLocks noGrp="1"/>
          </p:cNvSpPr>
          <p:nvPr>
            <p:ph type="sldNum" sz="quarter" idx="5"/>
          </p:nvPr>
        </p:nvSpPr>
        <p:spPr/>
        <p:txBody>
          <a:bodyPr/>
          <a:lstStyle/>
          <a:p>
            <a:fld id="{FFD38730-B48A-4845-8076-A6A90651D8AC}" type="slidenum">
              <a:rPr lang="en-US" smtClean="0"/>
              <a:t>5</a:t>
            </a:fld>
            <a:endParaRPr lang="en-US"/>
          </a:p>
        </p:txBody>
      </p:sp>
    </p:spTree>
    <p:extLst>
      <p:ext uri="{BB962C8B-B14F-4D97-AF65-F5344CB8AC3E}">
        <p14:creationId xmlns:p14="http://schemas.microsoft.com/office/powerpoint/2010/main" val="3145654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800"/>
              </a:spcAft>
              <a:buFont typeface="Arial" panose="020B0604020202020204" pitchFamily="34" charset="0"/>
              <a:buNone/>
            </a:pPr>
            <a:r>
              <a:rPr lang="en-AU" sz="1200" dirty="0">
                <a:latin typeface="Arial" panose="020B0604020202020204" pitchFamily="34" charset="0"/>
                <a:cs typeface="Arial" panose="020B0604020202020204" pitchFamily="34" charset="0"/>
                <a:hlinkClick r:id="rId3"/>
              </a:rPr>
              <a:t>https://www.csiro.au/en/research/technology-space/data/Our-Future-World</a:t>
            </a:r>
            <a:r>
              <a:rPr lang="en-AU"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FFD38730-B48A-4845-8076-A6A90651D8AC}" type="slidenum">
              <a:rPr lang="en-US" smtClean="0"/>
              <a:t>43</a:t>
            </a:fld>
            <a:endParaRPr lang="en-US"/>
          </a:p>
        </p:txBody>
      </p:sp>
    </p:spTree>
    <p:extLst>
      <p:ext uri="{BB962C8B-B14F-4D97-AF65-F5344CB8AC3E}">
        <p14:creationId xmlns:p14="http://schemas.microsoft.com/office/powerpoint/2010/main" val="1313200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ADAPTING TO CLIMATE CHANGE</a:t>
            </a:r>
          </a:p>
          <a:p>
            <a:endParaRPr lang="en-US"/>
          </a:p>
          <a:p>
            <a:r>
              <a:rPr lang="en-US"/>
              <a:t>2022 FLOOD – LISMORE CITY LIBRARY (cleanup)</a:t>
            </a:r>
          </a:p>
          <a:p>
            <a:r>
              <a:rPr lang="en-US"/>
              <a:t>2022 FLOOD – STATE LIBRARY OF QUEENSLAND</a:t>
            </a:r>
          </a:p>
          <a:p>
            <a:r>
              <a:rPr lang="en-US"/>
              <a:t>2018 FLOOD – CHIFLEY LIBRARY AUSTRALIAN NATIONAL UNIVERSITY (cleanup)</a:t>
            </a:r>
          </a:p>
        </p:txBody>
      </p:sp>
      <p:sp>
        <p:nvSpPr>
          <p:cNvPr id="4" name="Slide Number Placeholder 3"/>
          <p:cNvSpPr>
            <a:spLocks noGrp="1"/>
          </p:cNvSpPr>
          <p:nvPr>
            <p:ph type="sldNum" sz="quarter" idx="5"/>
          </p:nvPr>
        </p:nvSpPr>
        <p:spPr/>
        <p:txBody>
          <a:bodyPr/>
          <a:lstStyle/>
          <a:p>
            <a:fld id="{FFD38730-B48A-4845-8076-A6A90651D8AC}" type="slidenum">
              <a:rPr lang="en-US" smtClean="0"/>
              <a:t>44</a:t>
            </a:fld>
            <a:endParaRPr lang="en-US"/>
          </a:p>
        </p:txBody>
      </p:sp>
    </p:spTree>
    <p:extLst>
      <p:ext uri="{BB962C8B-B14F-4D97-AF65-F5344CB8AC3E}">
        <p14:creationId xmlns:p14="http://schemas.microsoft.com/office/powerpoint/2010/main" val="970966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https://www.penguinrandomhouse.com/books/710957/chokepoint-capitalism-by-cory-doctorow-and-rebecca-giblin/</a:t>
            </a:r>
          </a:p>
        </p:txBody>
      </p:sp>
      <p:sp>
        <p:nvSpPr>
          <p:cNvPr id="4" name="Slide Number Placeholder 3"/>
          <p:cNvSpPr>
            <a:spLocks noGrp="1"/>
          </p:cNvSpPr>
          <p:nvPr>
            <p:ph type="sldNum" sz="quarter" idx="5"/>
          </p:nvPr>
        </p:nvSpPr>
        <p:spPr/>
        <p:txBody>
          <a:bodyPr/>
          <a:lstStyle/>
          <a:p>
            <a:fld id="{1696789F-15A4-48C8-9837-A4FFAAC0177F}" type="slidenum">
              <a:rPr lang="en-AU" smtClean="0"/>
              <a:t>45</a:t>
            </a:fld>
            <a:endParaRPr lang="en-AU"/>
          </a:p>
        </p:txBody>
      </p:sp>
    </p:spTree>
    <p:extLst>
      <p:ext uri="{BB962C8B-B14F-4D97-AF65-F5344CB8AC3E}">
        <p14:creationId xmlns:p14="http://schemas.microsoft.com/office/powerpoint/2010/main" val="3000930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https://www.alia.org.au/Web/Web/About-Us/Advocacy/Advocacy-campaigns.aspx?hkey=2836a587-a715-4488-8a33-693af0936961</a:t>
            </a:r>
          </a:p>
        </p:txBody>
      </p:sp>
      <p:sp>
        <p:nvSpPr>
          <p:cNvPr id="4" name="Slide Number Placeholder 3"/>
          <p:cNvSpPr>
            <a:spLocks noGrp="1"/>
          </p:cNvSpPr>
          <p:nvPr>
            <p:ph type="sldNum" sz="quarter" idx="5"/>
          </p:nvPr>
        </p:nvSpPr>
        <p:spPr/>
        <p:txBody>
          <a:bodyPr/>
          <a:lstStyle/>
          <a:p>
            <a:fld id="{FFD38730-B48A-4845-8076-A6A90651D8AC}" type="slidenum">
              <a:rPr lang="en-US" smtClean="0"/>
              <a:t>46</a:t>
            </a:fld>
            <a:endParaRPr lang="en-US"/>
          </a:p>
        </p:txBody>
      </p:sp>
    </p:spTree>
    <p:extLst>
      <p:ext uri="{BB962C8B-B14F-4D97-AF65-F5344CB8AC3E}">
        <p14:creationId xmlns:p14="http://schemas.microsoft.com/office/powerpoint/2010/main" val="3072462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D38730-B48A-4845-8076-A6A90651D8AC}" type="slidenum">
              <a:rPr lang="en-US" smtClean="0"/>
              <a:t>47</a:t>
            </a:fld>
            <a:endParaRPr lang="en-US"/>
          </a:p>
        </p:txBody>
      </p:sp>
    </p:spTree>
    <p:extLst>
      <p:ext uri="{BB962C8B-B14F-4D97-AF65-F5344CB8AC3E}">
        <p14:creationId xmlns:p14="http://schemas.microsoft.com/office/powerpoint/2010/main" val="1038059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IFLA core values</a:t>
            </a:r>
          </a:p>
        </p:txBody>
      </p:sp>
      <p:sp>
        <p:nvSpPr>
          <p:cNvPr id="4" name="Slide Number Placeholder 3"/>
          <p:cNvSpPr>
            <a:spLocks noGrp="1"/>
          </p:cNvSpPr>
          <p:nvPr>
            <p:ph type="sldNum" sz="quarter" idx="5"/>
          </p:nvPr>
        </p:nvSpPr>
        <p:spPr/>
        <p:txBody>
          <a:bodyPr/>
          <a:lstStyle/>
          <a:p>
            <a:fld id="{FFD38730-B48A-4845-8076-A6A90651D8AC}" type="slidenum">
              <a:rPr lang="en-US" smtClean="0"/>
              <a:t>6</a:t>
            </a:fld>
            <a:endParaRPr lang="en-US"/>
          </a:p>
        </p:txBody>
      </p:sp>
    </p:spTree>
    <p:extLst>
      <p:ext uri="{BB962C8B-B14F-4D97-AF65-F5344CB8AC3E}">
        <p14:creationId xmlns:p14="http://schemas.microsoft.com/office/powerpoint/2010/main" val="1595955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NSLA Board: Sue McKerracher, John Vallance, Patrick Gregory, Catherine Clark, Marie-Louise Ayres, Barbara Lemon, Geoff </a:t>
            </a:r>
            <a:r>
              <a:rPr lang="en-US" dirty="0" err="1"/>
              <a:t>Strempel</a:t>
            </a:r>
            <a:r>
              <a:rPr lang="en-US" dirty="0"/>
              <a:t>, Rachel </a:t>
            </a:r>
            <a:r>
              <a:rPr lang="en-US" dirty="0" err="1"/>
              <a:t>Esson</a:t>
            </a:r>
            <a:r>
              <a:rPr lang="en-US" dirty="0"/>
              <a:t>, Vicki McDonald, Vanessa Little</a:t>
            </a:r>
          </a:p>
        </p:txBody>
      </p:sp>
      <p:sp>
        <p:nvSpPr>
          <p:cNvPr id="4" name="Slide Number Placeholder 3"/>
          <p:cNvSpPr>
            <a:spLocks noGrp="1"/>
          </p:cNvSpPr>
          <p:nvPr>
            <p:ph type="sldNum" sz="quarter" idx="5"/>
          </p:nvPr>
        </p:nvSpPr>
        <p:spPr/>
        <p:txBody>
          <a:bodyPr/>
          <a:lstStyle/>
          <a:p>
            <a:fld id="{FFD38730-B48A-4845-8076-A6A90651D8AC}" type="slidenum">
              <a:rPr lang="en-US" smtClean="0"/>
              <a:t>7</a:t>
            </a:fld>
            <a:endParaRPr lang="en-US"/>
          </a:p>
        </p:txBody>
      </p:sp>
    </p:spTree>
    <p:extLst>
      <p:ext uri="{BB962C8B-B14F-4D97-AF65-F5344CB8AC3E}">
        <p14:creationId xmlns:p14="http://schemas.microsoft.com/office/powerpoint/2010/main" val="201019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https://www.nsla.org.au/about-nsla/strategic-plan/</a:t>
            </a:r>
          </a:p>
        </p:txBody>
      </p:sp>
      <p:sp>
        <p:nvSpPr>
          <p:cNvPr id="4" name="Slide Number Placeholder 3"/>
          <p:cNvSpPr>
            <a:spLocks noGrp="1"/>
          </p:cNvSpPr>
          <p:nvPr>
            <p:ph type="sldNum" sz="quarter" idx="5"/>
          </p:nvPr>
        </p:nvSpPr>
        <p:spPr/>
        <p:txBody>
          <a:bodyPr/>
          <a:lstStyle/>
          <a:p>
            <a:fld id="{FFD38730-B48A-4845-8076-A6A90651D8AC}" type="slidenum">
              <a:rPr lang="en-US" smtClean="0"/>
              <a:t>8</a:t>
            </a:fld>
            <a:endParaRPr lang="en-US"/>
          </a:p>
        </p:txBody>
      </p:sp>
    </p:spTree>
    <p:extLst>
      <p:ext uri="{BB962C8B-B14F-4D97-AF65-F5344CB8AC3E}">
        <p14:creationId xmlns:p14="http://schemas.microsoft.com/office/powerpoint/2010/main" val="158086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https://www.slq.qld.gov.au/</a:t>
            </a:r>
          </a:p>
        </p:txBody>
      </p:sp>
      <p:sp>
        <p:nvSpPr>
          <p:cNvPr id="4" name="Slide Number Placeholder 3"/>
          <p:cNvSpPr>
            <a:spLocks noGrp="1"/>
          </p:cNvSpPr>
          <p:nvPr>
            <p:ph type="sldNum" sz="quarter" idx="5"/>
          </p:nvPr>
        </p:nvSpPr>
        <p:spPr/>
        <p:txBody>
          <a:bodyPr/>
          <a:lstStyle/>
          <a:p>
            <a:fld id="{FFD38730-B48A-4845-8076-A6A90651D8AC}" type="slidenum">
              <a:rPr lang="en-US" smtClean="0"/>
              <a:t>9</a:t>
            </a:fld>
            <a:endParaRPr lang="en-US"/>
          </a:p>
        </p:txBody>
      </p:sp>
    </p:spTree>
    <p:extLst>
      <p:ext uri="{BB962C8B-B14F-4D97-AF65-F5344CB8AC3E}">
        <p14:creationId xmlns:p14="http://schemas.microsoft.com/office/powerpoint/2010/main" val="980392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https://www.slq.qld.gov.au/about/corporate-information/plans</a:t>
            </a:r>
          </a:p>
        </p:txBody>
      </p:sp>
      <p:sp>
        <p:nvSpPr>
          <p:cNvPr id="4" name="Slide Number Placeholder 3"/>
          <p:cNvSpPr>
            <a:spLocks noGrp="1"/>
          </p:cNvSpPr>
          <p:nvPr>
            <p:ph type="sldNum" sz="quarter" idx="5"/>
          </p:nvPr>
        </p:nvSpPr>
        <p:spPr/>
        <p:txBody>
          <a:bodyPr/>
          <a:lstStyle/>
          <a:p>
            <a:fld id="{FFD38730-B48A-4845-8076-A6A90651D8AC}" type="slidenum">
              <a:rPr lang="en-US" smtClean="0"/>
              <a:t>10</a:t>
            </a:fld>
            <a:endParaRPr lang="en-US"/>
          </a:p>
        </p:txBody>
      </p:sp>
    </p:spTree>
    <p:extLst>
      <p:ext uri="{BB962C8B-B14F-4D97-AF65-F5344CB8AC3E}">
        <p14:creationId xmlns:p14="http://schemas.microsoft.com/office/powerpoint/2010/main" val="13976679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78ABE3C1-DBE1-495D-B57B-2849774B866A}"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5126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88386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78E61D-D431-422C-9764-11DAFE33AB63}"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3065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3C4EDD-DB3B-45A2-B04B-BE7A4896917E}"/>
              </a:ext>
            </a:extLst>
          </p:cNvPr>
          <p:cNvSpPr>
            <a:spLocks noGrp="1"/>
          </p:cNvSpPr>
          <p:nvPr>
            <p:ph type="dt" sz="half" idx="10"/>
          </p:nvPr>
        </p:nvSpPr>
        <p:spPr/>
        <p:txBody>
          <a:bodyPr/>
          <a:lstStyle/>
          <a:p>
            <a:fld id="{729A29FF-179A-4183-BFFB-0801F7D7E699}" type="datetimeFigureOut">
              <a:rPr lang="en-AU" smtClean="0"/>
              <a:t>22/05/2023</a:t>
            </a:fld>
            <a:endParaRPr lang="en-AU"/>
          </a:p>
        </p:txBody>
      </p:sp>
      <p:sp>
        <p:nvSpPr>
          <p:cNvPr id="3" name="Footer Placeholder 2">
            <a:extLst>
              <a:ext uri="{FF2B5EF4-FFF2-40B4-BE49-F238E27FC236}">
                <a16:creationId xmlns:a16="http://schemas.microsoft.com/office/drawing/2014/main" id="{79986E5A-EDE5-4709-832C-A8AF0E6D6DB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683B49C-BD73-4EC4-BA51-C166FBDF5A86}"/>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30208625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3441-FF03-4014-91B7-77D2937DA20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6638B0A-A2F3-4E7D-ADDA-EE71F557B4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259EA10-7A5F-402F-8A51-58193E154538}"/>
              </a:ext>
            </a:extLst>
          </p:cNvPr>
          <p:cNvSpPr>
            <a:spLocks noGrp="1"/>
          </p:cNvSpPr>
          <p:nvPr>
            <p:ph type="dt" sz="half" idx="10"/>
          </p:nvPr>
        </p:nvSpPr>
        <p:spPr/>
        <p:txBody>
          <a:bodyPr/>
          <a:lstStyle/>
          <a:p>
            <a:fld id="{729A29FF-179A-4183-BFFB-0801F7D7E699}" type="datetimeFigureOut">
              <a:rPr lang="en-AU" smtClean="0"/>
              <a:t>22/05/2023</a:t>
            </a:fld>
            <a:endParaRPr lang="en-AU"/>
          </a:p>
        </p:txBody>
      </p:sp>
      <p:sp>
        <p:nvSpPr>
          <p:cNvPr id="5" name="Footer Placeholder 4">
            <a:extLst>
              <a:ext uri="{FF2B5EF4-FFF2-40B4-BE49-F238E27FC236}">
                <a16:creationId xmlns:a16="http://schemas.microsoft.com/office/drawing/2014/main" id="{E5CA5C47-2009-447D-80FD-60BE4EA4CB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0C7E151-D640-4585-B567-831AC22B79FD}"/>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8039813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300169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230484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099923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smtClean="0"/>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882217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99F462-093F-4566-844B-4C71F2739DA5}" type="datetimeFigureOut">
              <a:rPr lang="en-US" smtClean="0"/>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050771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203660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707597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5946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D6E9DEC-419B-4CC5-A080-3B06BD5A8291}" type="datetimeFigureOut">
              <a:rPr lang="en-US" smtClean="0"/>
              <a:t>5/22/2023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D22F896-40B5-4ADD-8801-0D06FADFA095}" type="slidenum">
              <a:rPr lang="en-US" smtClean="0"/>
              <a:pPr/>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56696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555A53-AC1C-4D57-9006-9C87D3D3FB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EF78DD9-239B-4EDB-B886-C91178D15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2D03D38-B3B3-484B-8F62-BC6C4B7B8E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A29FF-179A-4183-BFFB-0801F7D7E699}" type="datetimeFigureOut">
              <a:rPr lang="en-AU" smtClean="0"/>
              <a:t>22/05/2023</a:t>
            </a:fld>
            <a:endParaRPr lang="en-AU"/>
          </a:p>
        </p:txBody>
      </p:sp>
      <p:sp>
        <p:nvSpPr>
          <p:cNvPr id="5" name="Footer Placeholder 4">
            <a:extLst>
              <a:ext uri="{FF2B5EF4-FFF2-40B4-BE49-F238E27FC236}">
                <a16:creationId xmlns:a16="http://schemas.microsoft.com/office/drawing/2014/main" id="{6D393C4B-889D-45A9-AD85-F635E310E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761AD544-4C15-4B6F-A0DE-CDCBC910F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98859-35F1-4C8E-AB2C-96702E6B7076}" type="slidenum">
              <a:rPr lang="en-AU" smtClean="0"/>
              <a:t>‹#›</a:t>
            </a:fld>
            <a:endParaRPr lang="en-AU"/>
          </a:p>
        </p:txBody>
      </p:sp>
    </p:spTree>
    <p:extLst>
      <p:ext uri="{BB962C8B-B14F-4D97-AF65-F5344CB8AC3E}">
        <p14:creationId xmlns:p14="http://schemas.microsoft.com/office/powerpoint/2010/main" val="1224148564"/>
      </p:ext>
    </p:extLst>
  </p:cSld>
  <p:clrMap bg1="lt1" tx1="dk1" bg2="lt2" tx2="dk2" accent1="accent1" accent2="accent2" accent3="accent3" accent4="accent4" accent5="accent5" accent6="accent6" hlink="hlink" folHlink="folHlink"/>
  <p:sldLayoutIdLst>
    <p:sldLayoutId id="2147483655" r:id="rId1"/>
    <p:sldLayoutId id="2147483650"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www.youtube.com/watch?v=KH5wqQXhdbk&amp;t=195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slq.qld.gov.au/virtual-tours/spoken"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25333/wd4b-bs51"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hyperlink" Target="https://ojs.library.dal.ca/djim/article/view/7853/7247"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slq.qld.gov.au/discover/podcasts/dangerouswomen"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98428-F152-4E3A-991A-FFF5D9DE92BC}"/>
              </a:ext>
            </a:extLst>
          </p:cNvPr>
          <p:cNvSpPr>
            <a:spLocks noGrp="1"/>
          </p:cNvSpPr>
          <p:nvPr>
            <p:ph type="ctrTitle"/>
          </p:nvPr>
        </p:nvSpPr>
        <p:spPr>
          <a:xfrm>
            <a:off x="77638" y="5037826"/>
            <a:ext cx="8151962" cy="1463040"/>
          </a:xfrm>
        </p:spPr>
        <p:txBody>
          <a:bodyPr>
            <a:normAutofit fontScale="90000"/>
          </a:bodyPr>
          <a:lstStyle/>
          <a:p>
            <a:r>
              <a:rPr lang="en-AU" b="1">
                <a:solidFill>
                  <a:schemeClr val="bg2">
                    <a:lumMod val="25000"/>
                  </a:schemeClr>
                </a:solidFill>
                <a:latin typeface="Century Gothic"/>
              </a:rPr>
              <a:t>BRINGING IT ALL TOGETHER</a:t>
            </a:r>
            <a:br>
              <a:rPr lang="en-AU">
                <a:latin typeface="Century Gothic" panose="020B0502020202020204" pitchFamily="34" charset="0"/>
              </a:rPr>
            </a:br>
            <a:r>
              <a:rPr lang="en-AU" sz="3100" err="1">
                <a:solidFill>
                  <a:schemeClr val="bg2">
                    <a:lumMod val="25000"/>
                  </a:schemeClr>
                </a:solidFill>
                <a:latin typeface="Century Gothic"/>
              </a:rPr>
              <a:t>vicki</a:t>
            </a:r>
            <a:r>
              <a:rPr lang="en-AU" sz="3100">
                <a:solidFill>
                  <a:schemeClr val="bg2">
                    <a:lumMod val="25000"/>
                  </a:schemeClr>
                </a:solidFill>
                <a:latin typeface="Century Gothic"/>
              </a:rPr>
              <a:t> </a:t>
            </a:r>
            <a:r>
              <a:rPr lang="en-AU" sz="3100" err="1">
                <a:solidFill>
                  <a:schemeClr val="bg2">
                    <a:lumMod val="25000"/>
                  </a:schemeClr>
                </a:solidFill>
                <a:latin typeface="Century Gothic"/>
              </a:rPr>
              <a:t>mcdonald</a:t>
            </a:r>
            <a:r>
              <a:rPr lang="en-AU" sz="3100">
                <a:solidFill>
                  <a:schemeClr val="bg2">
                    <a:lumMod val="25000"/>
                  </a:schemeClr>
                </a:solidFill>
                <a:latin typeface="Century Gothic"/>
              </a:rPr>
              <a:t> </a:t>
            </a:r>
            <a:r>
              <a:rPr lang="en-AU" sz="2000">
                <a:solidFill>
                  <a:schemeClr val="bg2">
                    <a:lumMod val="25000"/>
                  </a:schemeClr>
                </a:solidFill>
                <a:latin typeface="Century Gothic"/>
              </a:rPr>
              <a:t>AM FALIA</a:t>
            </a:r>
          </a:p>
        </p:txBody>
      </p:sp>
      <p:sp>
        <p:nvSpPr>
          <p:cNvPr id="3" name="Subtitle 2">
            <a:extLst>
              <a:ext uri="{FF2B5EF4-FFF2-40B4-BE49-F238E27FC236}">
                <a16:creationId xmlns:a16="http://schemas.microsoft.com/office/drawing/2014/main" id="{CF914A72-BD14-4024-8144-6E7B08E29EBA}"/>
              </a:ext>
            </a:extLst>
          </p:cNvPr>
          <p:cNvSpPr>
            <a:spLocks noGrp="1"/>
          </p:cNvSpPr>
          <p:nvPr>
            <p:ph type="subTitle" idx="1"/>
          </p:nvPr>
        </p:nvSpPr>
        <p:spPr>
          <a:xfrm>
            <a:off x="8633790" y="5037826"/>
            <a:ext cx="3312403" cy="1385351"/>
          </a:xfrm>
        </p:spPr>
        <p:txBody>
          <a:bodyPr>
            <a:normAutofit/>
          </a:bodyPr>
          <a:lstStyle/>
          <a:p>
            <a:pPr>
              <a:lnSpc>
                <a:spcPct val="120000"/>
              </a:lnSpc>
            </a:pPr>
            <a:r>
              <a:rPr lang="en-US" b="1">
                <a:solidFill>
                  <a:schemeClr val="bg2">
                    <a:lumMod val="25000"/>
                  </a:schemeClr>
                </a:solidFill>
                <a:latin typeface="Century Gothic" panose="020B0502020202020204" pitchFamily="34" charset="0"/>
              </a:rPr>
              <a:t>ALIA INFORMATION ONLINE</a:t>
            </a:r>
            <a:endParaRPr lang="en-AU">
              <a:solidFill>
                <a:schemeClr val="bg2">
                  <a:lumMod val="25000"/>
                </a:schemeClr>
              </a:solidFill>
              <a:latin typeface="Century Gothic" panose="020B0502020202020204" pitchFamily="34" charset="0"/>
            </a:endParaRPr>
          </a:p>
          <a:p>
            <a:r>
              <a:rPr lang="en-AU">
                <a:solidFill>
                  <a:schemeClr val="bg2">
                    <a:lumMod val="25000"/>
                  </a:schemeClr>
                </a:solidFill>
                <a:latin typeface="Century Gothic" panose="020B0502020202020204" pitchFamily="34" charset="0"/>
              </a:rPr>
              <a:t>18 MAY 2023</a:t>
            </a:r>
            <a:endParaRPr lang="en-AU">
              <a:solidFill>
                <a:schemeClr val="bg2">
                  <a:lumMod val="25000"/>
                </a:schemeClr>
              </a:solidFill>
            </a:endParaRPr>
          </a:p>
        </p:txBody>
      </p:sp>
    </p:spTree>
    <p:extLst>
      <p:ext uri="{BB962C8B-B14F-4D97-AF65-F5344CB8AC3E}">
        <p14:creationId xmlns:p14="http://schemas.microsoft.com/office/powerpoint/2010/main" val="3930859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6F88029-0559-66DE-BE19-830785ACF5F7}"/>
              </a:ext>
            </a:extLst>
          </p:cNvPr>
          <p:cNvSpPr/>
          <p:nvPr/>
        </p:nvSpPr>
        <p:spPr>
          <a:xfrm>
            <a:off x="-1741192" y="-1070451"/>
            <a:ext cx="8998901" cy="8998901"/>
          </a:xfrm>
          <a:prstGeom prst="ellipse">
            <a:avLst/>
          </a:prstGeom>
          <a:solidFill>
            <a:srgbClr val="3B38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81A7FB-A15C-0CFC-93F1-6F043FE11FBC}"/>
              </a:ext>
            </a:extLst>
          </p:cNvPr>
          <p:cNvSpPr txBox="1">
            <a:spLocks/>
          </p:cNvSpPr>
          <p:nvPr/>
        </p:nvSpPr>
        <p:spPr>
          <a:xfrm>
            <a:off x="874712" y="2005293"/>
            <a:ext cx="6063969" cy="4321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4000">
                <a:solidFill>
                  <a:schemeClr val="bg1"/>
                </a:solidFill>
                <a:latin typeface="Century Gothic" panose="020B0502020202020204" pitchFamily="34" charset="0"/>
              </a:rPr>
              <a:t>OUR VISION</a:t>
            </a:r>
          </a:p>
          <a:p>
            <a:pPr marL="0" indent="0">
              <a:buFont typeface="Arial" panose="020B0604020202020204" pitchFamily="34" charset="0"/>
              <a:buNone/>
            </a:pPr>
            <a:r>
              <a:rPr lang="en-AU" sz="3200">
                <a:solidFill>
                  <a:schemeClr val="bg1"/>
                </a:solidFill>
                <a:latin typeface="Century Gothic" panose="020B0502020202020204" pitchFamily="34" charset="0"/>
              </a:rPr>
              <a:t>A library of influence, </a:t>
            </a:r>
            <a:br>
              <a:rPr lang="en-AU" sz="3200">
                <a:solidFill>
                  <a:schemeClr val="bg1"/>
                </a:solidFill>
                <a:latin typeface="Century Gothic" panose="020B0502020202020204" pitchFamily="34" charset="0"/>
              </a:rPr>
            </a:br>
            <a:r>
              <a:rPr lang="en-AU" sz="3200">
                <a:solidFill>
                  <a:schemeClr val="bg1"/>
                </a:solidFill>
                <a:latin typeface="Century Gothic" panose="020B0502020202020204" pitchFamily="34" charset="0"/>
              </a:rPr>
              <a:t>inspiring and connecting </a:t>
            </a:r>
            <a:br>
              <a:rPr lang="en-AU" sz="3200">
                <a:solidFill>
                  <a:schemeClr val="bg1"/>
                </a:solidFill>
                <a:latin typeface="Century Gothic" panose="020B0502020202020204" pitchFamily="34" charset="0"/>
              </a:rPr>
            </a:br>
            <a:r>
              <a:rPr lang="en-AU" sz="3200">
                <a:solidFill>
                  <a:schemeClr val="bg1"/>
                </a:solidFill>
                <a:latin typeface="Century Gothic" panose="020B0502020202020204" pitchFamily="34" charset="0"/>
              </a:rPr>
              <a:t>people through knowledge, storytelling and creativity</a:t>
            </a:r>
          </a:p>
        </p:txBody>
      </p:sp>
    </p:spTree>
    <p:extLst>
      <p:ext uri="{BB962C8B-B14F-4D97-AF65-F5344CB8AC3E}">
        <p14:creationId xmlns:p14="http://schemas.microsoft.com/office/powerpoint/2010/main" val="34150411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FA61AB-81BD-CCE5-DCE5-E19860121647}"/>
              </a:ext>
            </a:extLst>
          </p:cNvPr>
          <p:cNvSpPr/>
          <p:nvPr/>
        </p:nvSpPr>
        <p:spPr>
          <a:xfrm>
            <a:off x="164508" y="1828800"/>
            <a:ext cx="5843209" cy="4877380"/>
          </a:xfrm>
          <a:prstGeom prst="rect">
            <a:avLst/>
          </a:prstGeom>
          <a:solidFill>
            <a:srgbClr val="3B3838"/>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CAB85C-2F2A-D996-8A64-F5F357147E60}"/>
              </a:ext>
            </a:extLst>
          </p:cNvPr>
          <p:cNvSpPr txBox="1"/>
          <p:nvPr/>
        </p:nvSpPr>
        <p:spPr>
          <a:xfrm>
            <a:off x="317219" y="2075973"/>
            <a:ext cx="5193679" cy="3862596"/>
          </a:xfrm>
          <a:prstGeom prst="rect">
            <a:avLst/>
          </a:prstGeom>
          <a:noFill/>
        </p:spPr>
        <p:txBody>
          <a:bodyPr wrap="square" lIns="91440" tIns="45720" rIns="91440" bIns="45720" rtlCol="0" anchor="t">
            <a:spAutoFit/>
          </a:bodyPr>
          <a:lstStyle/>
          <a:p>
            <a:pPr marL="0" indent="0">
              <a:spcAft>
                <a:spcPts val="1800"/>
              </a:spcAft>
              <a:buFont typeface="Arial" panose="020B0604020202020204" pitchFamily="34" charset="0"/>
              <a:buNone/>
            </a:pPr>
            <a:r>
              <a:rPr lang="en-AU" sz="2000" b="1">
                <a:solidFill>
                  <a:schemeClr val="bg1"/>
                </a:solidFill>
                <a:latin typeface="Century Gothic"/>
              </a:rPr>
              <a:t>We provide free and equitable access</a:t>
            </a:r>
            <a:br>
              <a:rPr lang="en-AU" sz="2000" b="1">
                <a:latin typeface="Century Gothic" panose="020B0502020202020204" pitchFamily="34" charset="0"/>
              </a:rPr>
            </a:br>
            <a:br>
              <a:rPr lang="en-AU" sz="2000" b="1">
                <a:latin typeface="Century Gothic" panose="020B0502020202020204" pitchFamily="34" charset="0"/>
              </a:rPr>
            </a:br>
            <a:endParaRPr lang="en-AU" sz="2000" b="1">
              <a:solidFill>
                <a:schemeClr val="bg1"/>
              </a:solidFill>
              <a:latin typeface="Century Gothic" panose="020B0502020202020204" pitchFamily="34" charset="0"/>
            </a:endParaRPr>
          </a:p>
          <a:p>
            <a:pPr>
              <a:spcAft>
                <a:spcPts val="1800"/>
              </a:spcAft>
            </a:pPr>
            <a:r>
              <a:rPr lang="en-AU" sz="2000" b="1">
                <a:solidFill>
                  <a:schemeClr val="bg1"/>
                </a:solidFill>
                <a:latin typeface="Century Gothic"/>
              </a:rPr>
              <a:t>We seek diverse voices</a:t>
            </a:r>
            <a:endParaRPr lang="en-AU" sz="2000" b="1">
              <a:solidFill>
                <a:schemeClr val="bg1"/>
              </a:solidFill>
              <a:latin typeface="Century Gothic" panose="020B0502020202020204" pitchFamily="34" charset="0"/>
            </a:endParaRPr>
          </a:p>
          <a:p>
            <a:pPr>
              <a:spcAft>
                <a:spcPts val="1800"/>
              </a:spcAft>
            </a:pPr>
            <a:endParaRPr lang="en-AU" sz="2000" b="1">
              <a:solidFill>
                <a:schemeClr val="bg1"/>
              </a:solidFill>
              <a:latin typeface="Century Gothic" panose="020B0502020202020204" pitchFamily="34" charset="0"/>
            </a:endParaRPr>
          </a:p>
          <a:p>
            <a:pPr>
              <a:spcAft>
                <a:spcPts val="1800"/>
              </a:spcAft>
            </a:pPr>
            <a:r>
              <a:rPr lang="en-AU" sz="2000" b="1">
                <a:solidFill>
                  <a:schemeClr val="bg1"/>
                </a:solidFill>
                <a:latin typeface="Century Gothic"/>
              </a:rPr>
              <a:t>We share</a:t>
            </a:r>
            <a:br>
              <a:rPr lang="en-AU" sz="2000" b="1">
                <a:latin typeface="Century Gothic" panose="020B0502020202020204" pitchFamily="34" charset="0"/>
              </a:rPr>
            </a:br>
            <a:br>
              <a:rPr lang="en-AU" sz="2000" b="1">
                <a:latin typeface="Century Gothic" panose="020B0502020202020204" pitchFamily="34" charset="0"/>
              </a:rPr>
            </a:br>
            <a:br>
              <a:rPr lang="en-AU" sz="2000" b="1">
                <a:latin typeface="Century Gothic" panose="020B0502020202020204" pitchFamily="34" charset="0"/>
              </a:rPr>
            </a:br>
            <a:br>
              <a:rPr lang="en-AU" sz="2000" b="1">
                <a:latin typeface="Century Gothic" panose="020B0502020202020204" pitchFamily="34" charset="0"/>
              </a:rPr>
            </a:br>
            <a:r>
              <a:rPr lang="en-US" sz="2000" b="1">
                <a:solidFill>
                  <a:schemeClr val="bg1"/>
                </a:solidFill>
                <a:latin typeface="Century Gothic"/>
              </a:rPr>
              <a:t>We belong to the community</a:t>
            </a:r>
            <a:endParaRPr lang="en-AU" sz="2000">
              <a:solidFill>
                <a:schemeClr val="bg1"/>
              </a:solidFill>
              <a:latin typeface="Century Gothic"/>
            </a:endParaRPr>
          </a:p>
        </p:txBody>
      </p:sp>
      <p:sp>
        <p:nvSpPr>
          <p:cNvPr id="11" name="Rectangle 10">
            <a:extLst>
              <a:ext uri="{FF2B5EF4-FFF2-40B4-BE49-F238E27FC236}">
                <a16:creationId xmlns:a16="http://schemas.microsoft.com/office/drawing/2014/main" id="{4027C967-936A-2A0C-3C3C-5D48200F1896}"/>
              </a:ext>
            </a:extLst>
          </p:cNvPr>
          <p:cNvSpPr/>
          <p:nvPr/>
        </p:nvSpPr>
        <p:spPr>
          <a:xfrm>
            <a:off x="6177516" y="1828800"/>
            <a:ext cx="5849975" cy="4877380"/>
          </a:xfrm>
          <a:prstGeom prst="rect">
            <a:avLst/>
          </a:prstGeom>
          <a:solidFill>
            <a:srgbClr val="3B3838"/>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606ECC-1F8E-0803-EF25-CCC8554CF477}"/>
              </a:ext>
            </a:extLst>
          </p:cNvPr>
          <p:cNvSpPr txBox="1"/>
          <p:nvPr/>
        </p:nvSpPr>
        <p:spPr>
          <a:xfrm>
            <a:off x="6687879" y="2075973"/>
            <a:ext cx="5169814" cy="4478149"/>
          </a:xfrm>
          <a:prstGeom prst="rect">
            <a:avLst/>
          </a:prstGeom>
          <a:noFill/>
        </p:spPr>
        <p:txBody>
          <a:bodyPr wrap="square" rtlCol="0">
            <a:spAutoFit/>
          </a:bodyPr>
          <a:lstStyle/>
          <a:p>
            <a:pPr marL="0" indent="0">
              <a:spcAft>
                <a:spcPts val="1800"/>
              </a:spcAft>
              <a:buFont typeface="Arial" panose="020B0604020202020204" pitchFamily="34" charset="0"/>
              <a:buNone/>
            </a:pPr>
            <a:r>
              <a:rPr lang="en-AU" sz="2000" b="1">
                <a:solidFill>
                  <a:schemeClr val="bg1"/>
                </a:solidFill>
                <a:latin typeface="Century Gothic" panose="020B0502020202020204" pitchFamily="34" charset="0"/>
              </a:rPr>
              <a:t>Access is free and equitable. </a:t>
            </a:r>
            <a:r>
              <a:rPr lang="en-AU" sz="2000">
                <a:solidFill>
                  <a:schemeClr val="bg1"/>
                </a:solidFill>
                <a:latin typeface="Century Gothic" panose="020B0502020202020204" pitchFamily="34" charset="0"/>
              </a:rPr>
              <a:t>We serve people everywhere in Queensland, onsite and online</a:t>
            </a:r>
          </a:p>
          <a:p>
            <a:pPr marL="0" indent="0">
              <a:spcAft>
                <a:spcPts val="1800"/>
              </a:spcAft>
              <a:buFont typeface="Arial" panose="020B0604020202020204" pitchFamily="34" charset="0"/>
              <a:buNone/>
            </a:pPr>
            <a:r>
              <a:rPr lang="en-AU" sz="2000" b="1">
                <a:solidFill>
                  <a:schemeClr val="bg1"/>
                </a:solidFill>
                <a:latin typeface="Century Gothic" panose="020B0502020202020204" pitchFamily="34" charset="0"/>
              </a:rPr>
              <a:t>Diversity is celebrated. </a:t>
            </a:r>
            <a:r>
              <a:rPr lang="en-AU" sz="2000">
                <a:solidFill>
                  <a:schemeClr val="bg1"/>
                </a:solidFill>
                <a:latin typeface="Century Gothic" panose="020B0502020202020204" pitchFamily="34" charset="0"/>
              </a:rPr>
              <a:t>We seek and share the diverse stories of Queenslanders</a:t>
            </a:r>
          </a:p>
          <a:p>
            <a:pPr marL="0" indent="0">
              <a:spcAft>
                <a:spcPts val="1800"/>
              </a:spcAft>
              <a:buFont typeface="Arial" panose="020B0604020202020204" pitchFamily="34" charset="0"/>
              <a:buNone/>
            </a:pPr>
            <a:r>
              <a:rPr lang="en-AU" sz="2000" b="1">
                <a:solidFill>
                  <a:schemeClr val="bg1"/>
                </a:solidFill>
                <a:latin typeface="Century Gothic" panose="020B0502020202020204" pitchFamily="34" charset="0"/>
              </a:rPr>
              <a:t>First Nations people and their knowledge, strength and resilience are centred. </a:t>
            </a:r>
            <a:r>
              <a:rPr lang="en-AU" sz="2000">
                <a:solidFill>
                  <a:schemeClr val="bg1"/>
                </a:solidFill>
                <a:latin typeface="Century Gothic" panose="020B0502020202020204" pitchFamily="34" charset="0"/>
              </a:rPr>
              <a:t>We are committed to res                                                                                                                                                                                         </a:t>
            </a:r>
            <a:r>
              <a:rPr lang="en-AU" sz="2000" err="1">
                <a:solidFill>
                  <a:schemeClr val="bg1"/>
                </a:solidFill>
                <a:latin typeface="Century Gothic" panose="020B0502020202020204" pitchFamily="34" charset="0"/>
              </a:rPr>
              <a:t>pectful</a:t>
            </a:r>
            <a:r>
              <a:rPr lang="en-AU" sz="2000">
                <a:solidFill>
                  <a:schemeClr val="bg1"/>
                </a:solidFill>
                <a:latin typeface="Century Gothic" panose="020B0502020202020204" pitchFamily="34" charset="0"/>
              </a:rPr>
              <a:t> processes of truth-telling</a:t>
            </a:r>
          </a:p>
          <a:p>
            <a:pPr marL="0" indent="0">
              <a:spcAft>
                <a:spcPts val="1800"/>
              </a:spcAft>
              <a:buFont typeface="Arial" panose="020B0604020202020204" pitchFamily="34" charset="0"/>
              <a:buNone/>
            </a:pPr>
            <a:r>
              <a:rPr lang="en-AU" sz="2000" b="1">
                <a:solidFill>
                  <a:schemeClr val="bg1"/>
                </a:solidFill>
                <a:latin typeface="Century Gothic" panose="020B0502020202020204" pitchFamily="34" charset="0"/>
              </a:rPr>
              <a:t>Our workplace is safe and purposeful</a:t>
            </a:r>
            <a:r>
              <a:rPr lang="en-US" sz="2000" b="1">
                <a:solidFill>
                  <a:schemeClr val="bg1"/>
                </a:solidFill>
                <a:latin typeface="Century Gothic" panose="020B0502020202020204" pitchFamily="34" charset="0"/>
              </a:rPr>
              <a:t>. </a:t>
            </a:r>
            <a:r>
              <a:rPr lang="en-US" sz="2000">
                <a:solidFill>
                  <a:schemeClr val="bg1"/>
                </a:solidFill>
                <a:latin typeface="Century Gothic" panose="020B0502020202020204" pitchFamily="34" charset="0"/>
              </a:rPr>
              <a:t>We respect the expertise of our people</a:t>
            </a:r>
            <a:endParaRPr lang="en-AU" sz="2000">
              <a:solidFill>
                <a:schemeClr val="bg1"/>
              </a:solidFill>
              <a:latin typeface="Century Gothic" panose="020B0502020202020204" pitchFamily="34" charset="0"/>
            </a:endParaRPr>
          </a:p>
        </p:txBody>
      </p:sp>
      <p:sp>
        <p:nvSpPr>
          <p:cNvPr id="10" name="Content Placeholder 2">
            <a:extLst>
              <a:ext uri="{FF2B5EF4-FFF2-40B4-BE49-F238E27FC236}">
                <a16:creationId xmlns:a16="http://schemas.microsoft.com/office/drawing/2014/main" id="{00012DA7-B9DF-133D-9AA6-1B5189FA3B6C}"/>
              </a:ext>
            </a:extLst>
          </p:cNvPr>
          <p:cNvSpPr txBox="1">
            <a:spLocks/>
          </p:cNvSpPr>
          <p:nvPr/>
        </p:nvSpPr>
        <p:spPr>
          <a:xfrm>
            <a:off x="332186" y="510602"/>
            <a:ext cx="11527628" cy="9611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4000">
                <a:latin typeface="Century Gothic" panose="020B0502020202020204" pitchFamily="34" charset="0"/>
              </a:rPr>
              <a:t>OUR ENDURING VALUES</a:t>
            </a:r>
          </a:p>
        </p:txBody>
      </p:sp>
      <p:sp>
        <p:nvSpPr>
          <p:cNvPr id="16" name="TextBox 15">
            <a:extLst>
              <a:ext uri="{FF2B5EF4-FFF2-40B4-BE49-F238E27FC236}">
                <a16:creationId xmlns:a16="http://schemas.microsoft.com/office/drawing/2014/main" id="{B0347808-0887-0300-279F-FF19F08FB641}"/>
              </a:ext>
            </a:extLst>
          </p:cNvPr>
          <p:cNvSpPr txBox="1"/>
          <p:nvPr/>
        </p:nvSpPr>
        <p:spPr>
          <a:xfrm>
            <a:off x="7704483" y="1352222"/>
            <a:ext cx="3136605" cy="400110"/>
          </a:xfrm>
          <a:prstGeom prst="rect">
            <a:avLst/>
          </a:prstGeom>
          <a:noFill/>
        </p:spPr>
        <p:txBody>
          <a:bodyPr wrap="square" rtlCol="0">
            <a:spAutoFit/>
          </a:bodyPr>
          <a:lstStyle/>
          <a:p>
            <a:pPr algn="ctr"/>
            <a:r>
              <a:rPr lang="en-US" sz="2000">
                <a:latin typeface="Century Gothic" panose="020B0502020202020204" pitchFamily="34" charset="0"/>
              </a:rPr>
              <a:t>Strategic Plan 2023-27</a:t>
            </a:r>
          </a:p>
        </p:txBody>
      </p:sp>
      <p:sp>
        <p:nvSpPr>
          <p:cNvPr id="17" name="TextBox 16">
            <a:extLst>
              <a:ext uri="{FF2B5EF4-FFF2-40B4-BE49-F238E27FC236}">
                <a16:creationId xmlns:a16="http://schemas.microsoft.com/office/drawing/2014/main" id="{C9DF61BF-4367-244D-9FCE-8167685ADE09}"/>
              </a:ext>
            </a:extLst>
          </p:cNvPr>
          <p:cNvSpPr txBox="1"/>
          <p:nvPr/>
        </p:nvSpPr>
        <p:spPr>
          <a:xfrm>
            <a:off x="1228508" y="1352222"/>
            <a:ext cx="3371099" cy="400110"/>
          </a:xfrm>
          <a:prstGeom prst="rect">
            <a:avLst/>
          </a:prstGeom>
          <a:noFill/>
        </p:spPr>
        <p:txBody>
          <a:bodyPr wrap="square" rtlCol="0">
            <a:spAutoFit/>
          </a:bodyPr>
          <a:lstStyle/>
          <a:p>
            <a:pPr algn="ctr"/>
            <a:r>
              <a:rPr lang="en-US" sz="2000">
                <a:latin typeface="Century Gothic" panose="020B0502020202020204" pitchFamily="34" charset="0"/>
              </a:rPr>
              <a:t>Strategic Plans 2017-2022</a:t>
            </a:r>
          </a:p>
        </p:txBody>
      </p:sp>
      <p:sp>
        <p:nvSpPr>
          <p:cNvPr id="18" name="Arrow: Right 17">
            <a:extLst>
              <a:ext uri="{FF2B5EF4-FFF2-40B4-BE49-F238E27FC236}">
                <a16:creationId xmlns:a16="http://schemas.microsoft.com/office/drawing/2014/main" id="{2E91EF1D-EF70-ADBB-6618-2F74458CBB88}"/>
              </a:ext>
            </a:extLst>
          </p:cNvPr>
          <p:cNvSpPr/>
          <p:nvPr/>
        </p:nvSpPr>
        <p:spPr>
          <a:xfrm>
            <a:off x="5372986" y="3725115"/>
            <a:ext cx="1059712" cy="1084750"/>
          </a:xfrm>
          <a:prstGeom prst="rightArrow">
            <a:avLst/>
          </a:prstGeom>
          <a:solidFill>
            <a:srgbClr val="5E602D"/>
          </a:solidFill>
          <a:ln>
            <a:solidFill>
              <a:srgbClr val="5E60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860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1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FEF09A9-B740-A2D7-2AB7-ADE27AEC3D7A}"/>
              </a:ext>
            </a:extLst>
          </p:cNvPr>
          <p:cNvSpPr txBox="1"/>
          <p:nvPr/>
        </p:nvSpPr>
        <p:spPr>
          <a:xfrm>
            <a:off x="7814491" y="321732"/>
            <a:ext cx="3639568" cy="6214533"/>
          </a:xfrm>
          <a:prstGeom prst="rect">
            <a:avLst/>
          </a:prstGeom>
        </p:spPr>
        <p:txBody>
          <a:bodyPr vert="horz" lIns="45720" tIns="45720" rIns="45720" bIns="45720" rtlCol="0" anchor="ctr">
            <a:noAutofit/>
          </a:bodyPr>
          <a:lstStyle/>
          <a:p>
            <a:pPr marR="0" lvl="0" defTabSz="914400" fontAlgn="base">
              <a:spcAft>
                <a:spcPts val="1800"/>
              </a:spcAft>
              <a:buClr>
                <a:schemeClr val="accent1"/>
              </a:buClr>
              <a:buSzTx/>
              <a:tabLst/>
              <a:defRPr/>
            </a:pPr>
            <a:r>
              <a:rPr kumimoji="0" lang="en-US" sz="2400" b="0" i="0" u="none" strike="noStrike" cap="none" spc="0" normalizeH="0" baseline="0" noProof="0">
                <a:ln>
                  <a:noFill/>
                </a:ln>
                <a:solidFill>
                  <a:srgbClr val="FFFFFF"/>
                </a:solidFill>
                <a:effectLst/>
                <a:uLnTx/>
                <a:uFillTx/>
                <a:latin typeface="Century Gothic" panose="020B0502020202020204" pitchFamily="34" charset="0"/>
              </a:rPr>
              <a:t>Be clear about your purpose</a:t>
            </a:r>
          </a:p>
          <a:p>
            <a:pPr marR="0" lvl="0" defTabSz="914400" fontAlgn="base">
              <a:spcBef>
                <a:spcPct val="20000"/>
              </a:spcBef>
              <a:spcAft>
                <a:spcPts val="1800"/>
              </a:spcAft>
              <a:buClr>
                <a:schemeClr val="accent1"/>
              </a:buClr>
              <a:buSzTx/>
              <a:tabLst/>
              <a:defRPr/>
            </a:pPr>
            <a:r>
              <a:rPr lang="en-US" sz="2400">
                <a:solidFill>
                  <a:srgbClr val="FFFFFF"/>
                </a:solidFill>
                <a:latin typeface="Century Gothic" panose="020B0502020202020204" pitchFamily="34" charset="0"/>
              </a:rPr>
              <a:t>Be clear about your role</a:t>
            </a:r>
          </a:p>
          <a:p>
            <a:pPr marR="0" lvl="0" defTabSz="914400" fontAlgn="base">
              <a:spcBef>
                <a:spcPct val="20000"/>
              </a:spcBef>
              <a:spcAft>
                <a:spcPts val="1800"/>
              </a:spcAft>
              <a:buClr>
                <a:schemeClr val="accent1"/>
              </a:buClr>
              <a:buSzTx/>
              <a:tabLst/>
              <a:defRPr/>
            </a:pPr>
            <a:r>
              <a:rPr kumimoji="0" lang="en-US" sz="2400" b="0" i="0" u="none" strike="noStrike" cap="none" spc="0" normalizeH="0" baseline="0" noProof="0">
                <a:ln>
                  <a:noFill/>
                </a:ln>
                <a:solidFill>
                  <a:srgbClr val="FFFFFF"/>
                </a:solidFill>
                <a:effectLst/>
                <a:uLnTx/>
                <a:uFillTx/>
                <a:latin typeface="Century Gothic" panose="020B0502020202020204" pitchFamily="34" charset="0"/>
              </a:rPr>
              <a:t>Be clear about whom your serve</a:t>
            </a:r>
          </a:p>
          <a:p>
            <a:pPr marR="0" lvl="0" defTabSz="914400" fontAlgn="base">
              <a:spcBef>
                <a:spcPct val="20000"/>
              </a:spcBef>
              <a:spcAft>
                <a:spcPts val="1800"/>
              </a:spcAft>
              <a:buClr>
                <a:schemeClr val="accent1"/>
              </a:buClr>
              <a:buSzTx/>
              <a:tabLst/>
              <a:defRPr/>
            </a:pPr>
            <a:r>
              <a:rPr lang="en-US" sz="2400">
                <a:solidFill>
                  <a:srgbClr val="FFFFFF"/>
                </a:solidFill>
                <a:latin typeface="Century Gothic" panose="020B0502020202020204" pitchFamily="34" charset="0"/>
              </a:rPr>
              <a:t>Be driven by your values</a:t>
            </a:r>
          </a:p>
          <a:p>
            <a:pPr marR="0" lvl="0" defTabSz="914400" fontAlgn="base">
              <a:spcBef>
                <a:spcPct val="20000"/>
              </a:spcBef>
              <a:spcAft>
                <a:spcPts val="1800"/>
              </a:spcAft>
              <a:buClr>
                <a:schemeClr val="accent1"/>
              </a:buClr>
              <a:buSzTx/>
              <a:tabLst/>
              <a:defRPr/>
            </a:pPr>
            <a:r>
              <a:rPr kumimoji="0" lang="en-US" sz="2400" b="0" i="0" u="none" strike="noStrike" cap="none" spc="0" normalizeH="0" baseline="0" noProof="0">
                <a:ln>
                  <a:noFill/>
                </a:ln>
                <a:solidFill>
                  <a:srgbClr val="FFFFFF"/>
                </a:solidFill>
                <a:effectLst/>
                <a:uLnTx/>
                <a:uFillTx/>
                <a:latin typeface="Century Gothic" panose="020B0502020202020204" pitchFamily="34" charset="0"/>
              </a:rPr>
              <a:t>Be authentic</a:t>
            </a:r>
          </a:p>
        </p:txBody>
      </p:sp>
      <p:sp>
        <p:nvSpPr>
          <p:cNvPr id="4" name="TextBox 3">
            <a:extLst>
              <a:ext uri="{FF2B5EF4-FFF2-40B4-BE49-F238E27FC236}">
                <a16:creationId xmlns:a16="http://schemas.microsoft.com/office/drawing/2014/main" id="{D30F2054-5EFD-4243-17F5-2473B4DD6FBD}"/>
              </a:ext>
            </a:extLst>
          </p:cNvPr>
          <p:cNvSpPr txBox="1"/>
          <p:nvPr/>
        </p:nvSpPr>
        <p:spPr>
          <a:xfrm>
            <a:off x="321732" y="5200190"/>
            <a:ext cx="7058307" cy="584775"/>
          </a:xfrm>
          <a:prstGeom prst="rect">
            <a:avLst/>
          </a:prstGeom>
          <a:noFill/>
        </p:spPr>
        <p:txBody>
          <a:bodyPr wrap="square" rtlCol="0">
            <a:spAutoFit/>
          </a:bodyPr>
          <a:lstStyle/>
          <a:p>
            <a:pPr algn="ctr" defTabSz="914400" fontAlgn="base">
              <a:lnSpc>
                <a:spcPct val="80000"/>
              </a:lnSpc>
              <a:spcBef>
                <a:spcPct val="0"/>
              </a:spcBef>
              <a:spcAft>
                <a:spcPts val="600"/>
              </a:spcAft>
              <a:defRPr/>
            </a:pPr>
            <a:r>
              <a:rPr lang="en-US" sz="4000">
                <a:solidFill>
                  <a:srgbClr val="FFFFFF"/>
                </a:solidFill>
                <a:latin typeface="Century Gothic" panose="020B0502020202020204" pitchFamily="34" charset="0"/>
              </a:rPr>
              <a:t>PURPOSEFUL LEADERSHIP</a:t>
            </a:r>
          </a:p>
        </p:txBody>
      </p:sp>
      <p:sp>
        <p:nvSpPr>
          <p:cNvPr id="9" name="TextBox 8">
            <a:extLst>
              <a:ext uri="{FF2B5EF4-FFF2-40B4-BE49-F238E27FC236}">
                <a16:creationId xmlns:a16="http://schemas.microsoft.com/office/drawing/2014/main" id="{EBD963B7-47B5-E328-CADF-2DF0F633AA2D}"/>
              </a:ext>
            </a:extLst>
          </p:cNvPr>
          <p:cNvSpPr txBox="1"/>
          <p:nvPr/>
        </p:nvSpPr>
        <p:spPr>
          <a:xfrm>
            <a:off x="2905125" y="6573361"/>
            <a:ext cx="8965143" cy="215444"/>
          </a:xfrm>
          <a:prstGeom prst="rect">
            <a:avLst/>
          </a:prstGeom>
          <a:noFill/>
        </p:spPr>
        <p:txBody>
          <a:bodyPr wrap="square" rtlCol="0">
            <a:spAutoFit/>
          </a:bodyPr>
          <a:lstStyle/>
          <a:p>
            <a:pPr algn="r"/>
            <a:r>
              <a:rPr lang="en-US" sz="800">
                <a:latin typeface="Century Gothic" panose="020B0502020202020204" pitchFamily="34" charset="0"/>
              </a:rPr>
              <a:t>Foreign Minister Julie Bishop and the Governor-General Her Excellency the </a:t>
            </a:r>
            <a:r>
              <a:rPr lang="en-US" sz="800" err="1">
                <a:latin typeface="Century Gothic" panose="020B0502020202020204" pitchFamily="34" charset="0"/>
              </a:rPr>
              <a:t>Honourable</a:t>
            </a:r>
            <a:r>
              <a:rPr lang="en-US" sz="800">
                <a:latin typeface="Century Gothic" panose="020B0502020202020204" pitchFamily="34" charset="0"/>
              </a:rPr>
              <a:t> Quentin Bryce AC CVO, Department of Foreign Affairs and Trade, 10 December 2013.</a:t>
            </a:r>
          </a:p>
        </p:txBody>
      </p:sp>
      <p:pic>
        <p:nvPicPr>
          <p:cNvPr id="5" name="Picture 4" descr="A group of people forming a arrow&#10;&#10;Description automatically generated with low confidence">
            <a:extLst>
              <a:ext uri="{FF2B5EF4-FFF2-40B4-BE49-F238E27FC236}">
                <a16:creationId xmlns:a16="http://schemas.microsoft.com/office/drawing/2014/main" id="{546C88BC-C6FE-283C-4469-18FE52FEE3DC}"/>
              </a:ext>
            </a:extLst>
          </p:cNvPr>
          <p:cNvPicPr>
            <a:picLocks noChangeAspect="1"/>
          </p:cNvPicPr>
          <p:nvPr/>
        </p:nvPicPr>
        <p:blipFill rotWithShape="1">
          <a:blip r:embed="rId3"/>
          <a:srcRect r="9259"/>
          <a:stretch/>
        </p:blipFill>
        <p:spPr>
          <a:xfrm>
            <a:off x="321732" y="327445"/>
            <a:ext cx="7076595" cy="4111337"/>
          </a:xfrm>
          <a:prstGeom prst="rect">
            <a:avLst/>
          </a:prstGeom>
        </p:spPr>
      </p:pic>
    </p:spTree>
    <p:extLst>
      <p:ext uri="{BB962C8B-B14F-4D97-AF65-F5344CB8AC3E}">
        <p14:creationId xmlns:p14="http://schemas.microsoft.com/office/powerpoint/2010/main" val="35708929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E5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641600-92D7-4BD1-8A5E-419353086744}"/>
              </a:ext>
            </a:extLst>
          </p:cNvPr>
          <p:cNvSpPr txBox="1"/>
          <p:nvPr/>
        </p:nvSpPr>
        <p:spPr>
          <a:xfrm>
            <a:off x="7708392" y="321732"/>
            <a:ext cx="4156061" cy="6214534"/>
          </a:xfrm>
          <a:prstGeom prst="rect">
            <a:avLst/>
          </a:prstGeom>
        </p:spPr>
        <p:txBody>
          <a:bodyPr vert="horz" lIns="45720" tIns="45720" rIns="45720" bIns="45720" rtlCol="0" anchor="ctr">
            <a:normAutofit fontScale="62500" lnSpcReduction="20000"/>
          </a:bodyPr>
          <a:lstStyle/>
          <a:p>
            <a:pPr marL="0" marR="0" lvl="0" indent="0" defTabSz="914400" fontAlgn="base">
              <a:lnSpc>
                <a:spcPct val="120000"/>
              </a:lnSpc>
              <a:spcBef>
                <a:spcPct val="0"/>
              </a:spcBef>
              <a:spcAft>
                <a:spcPts val="600"/>
              </a:spcAft>
              <a:buClr>
                <a:schemeClr val="accent1"/>
              </a:buClr>
              <a:buSzTx/>
              <a:tabLst/>
              <a:defRPr/>
            </a:pPr>
            <a:r>
              <a:rPr lang="en-US" sz="3800" b="1" spc="200">
                <a:solidFill>
                  <a:srgbClr val="FFFFFF"/>
                </a:solidFill>
                <a:latin typeface="Century Gothic" panose="020B0502020202020204" pitchFamily="34" charset="0"/>
              </a:rPr>
              <a:t>Future communities </a:t>
            </a:r>
            <a:r>
              <a:rPr lang="en-US" sz="3200" spc="200">
                <a:solidFill>
                  <a:srgbClr val="FFFFFF"/>
                </a:solidFill>
                <a:latin typeface="Century Gothic" panose="020B0502020202020204" pitchFamily="34" charset="0"/>
              </a:rPr>
              <a:t>Preparing people, customers and communities for the future</a:t>
            </a:r>
          </a:p>
          <a:p>
            <a:pPr marL="0" marR="0" lvl="0" indent="0" defTabSz="914400" fontAlgn="base">
              <a:lnSpc>
                <a:spcPct val="120000"/>
              </a:lnSpc>
              <a:spcBef>
                <a:spcPct val="0"/>
              </a:spcBef>
              <a:spcAft>
                <a:spcPts val="600"/>
              </a:spcAft>
              <a:buClr>
                <a:schemeClr val="accent1"/>
              </a:buClr>
              <a:buSzTx/>
              <a:tabLst/>
              <a:defRPr/>
            </a:pPr>
            <a:endParaRPr lang="en-US" sz="4000" spc="200">
              <a:solidFill>
                <a:srgbClr val="FFFFFF"/>
              </a:solidFill>
              <a:latin typeface="Century Gothic" panose="020B0502020202020204" pitchFamily="34" charset="0"/>
            </a:endParaRPr>
          </a:p>
          <a:p>
            <a:pPr marL="0" marR="0" lvl="0" indent="0" defTabSz="914400" fontAlgn="base">
              <a:lnSpc>
                <a:spcPct val="120000"/>
              </a:lnSpc>
              <a:spcBef>
                <a:spcPct val="0"/>
              </a:spcBef>
              <a:spcAft>
                <a:spcPts val="600"/>
              </a:spcAft>
              <a:buClr>
                <a:schemeClr val="accent1"/>
              </a:buClr>
              <a:buSzTx/>
              <a:tabLst/>
              <a:defRPr/>
            </a:pPr>
            <a:r>
              <a:rPr lang="en-US" sz="3800" b="1" spc="200">
                <a:solidFill>
                  <a:srgbClr val="FFFFFF"/>
                </a:solidFill>
                <a:latin typeface="Century Gothic" panose="020B0502020202020204" pitchFamily="34" charset="0"/>
              </a:rPr>
              <a:t>Future libraries </a:t>
            </a:r>
            <a:br>
              <a:rPr lang="en-US" sz="4000" b="1" spc="200">
                <a:solidFill>
                  <a:srgbClr val="FFFFFF"/>
                </a:solidFill>
                <a:latin typeface="Century Gothic" panose="020B0502020202020204" pitchFamily="34" charset="0"/>
              </a:rPr>
            </a:br>
            <a:r>
              <a:rPr lang="en-US" sz="3200" spc="200">
                <a:solidFill>
                  <a:srgbClr val="FFFFFF"/>
                </a:solidFill>
                <a:latin typeface="Century Gothic" panose="020B0502020202020204" pitchFamily="34" charset="0"/>
              </a:rPr>
              <a:t>Creating inclusive and accessible digital libraries and services</a:t>
            </a:r>
          </a:p>
          <a:p>
            <a:pPr marL="0" marR="0" lvl="0" indent="0" defTabSz="914400" fontAlgn="base">
              <a:lnSpc>
                <a:spcPct val="120000"/>
              </a:lnSpc>
              <a:spcBef>
                <a:spcPct val="0"/>
              </a:spcBef>
              <a:spcAft>
                <a:spcPts val="600"/>
              </a:spcAft>
              <a:buClr>
                <a:schemeClr val="accent1"/>
              </a:buClr>
              <a:buSzTx/>
              <a:tabLst/>
              <a:defRPr/>
            </a:pPr>
            <a:endParaRPr lang="en-US" sz="4000" spc="200">
              <a:solidFill>
                <a:srgbClr val="FFFFFF"/>
              </a:solidFill>
              <a:latin typeface="Century Gothic" panose="020B0502020202020204" pitchFamily="34" charset="0"/>
            </a:endParaRPr>
          </a:p>
          <a:p>
            <a:pPr marL="0" marR="0" lvl="0" indent="0" defTabSz="914400" fontAlgn="base">
              <a:lnSpc>
                <a:spcPct val="120000"/>
              </a:lnSpc>
              <a:spcBef>
                <a:spcPct val="0"/>
              </a:spcBef>
              <a:spcAft>
                <a:spcPts val="600"/>
              </a:spcAft>
              <a:buClr>
                <a:schemeClr val="accent1"/>
              </a:buClr>
              <a:buSzTx/>
              <a:tabLst/>
              <a:defRPr/>
            </a:pPr>
            <a:r>
              <a:rPr lang="en-US" sz="3800" b="1" spc="200">
                <a:solidFill>
                  <a:srgbClr val="FFFFFF"/>
                </a:solidFill>
                <a:latin typeface="Century Gothic" panose="020B0502020202020204" pitchFamily="34" charset="0"/>
              </a:rPr>
              <a:t>Our sustainable future</a:t>
            </a:r>
          </a:p>
          <a:p>
            <a:pPr marL="0" marR="0" lvl="0" indent="0" defTabSz="914400" fontAlgn="base">
              <a:lnSpc>
                <a:spcPct val="120000"/>
              </a:lnSpc>
              <a:spcBef>
                <a:spcPct val="0"/>
              </a:spcBef>
              <a:spcAft>
                <a:spcPts val="600"/>
              </a:spcAft>
              <a:buClr>
                <a:schemeClr val="accent1"/>
              </a:buClr>
              <a:buSzTx/>
              <a:tabLst/>
              <a:defRPr/>
            </a:pPr>
            <a:r>
              <a:rPr lang="en-US" sz="3200" spc="200">
                <a:solidFill>
                  <a:srgbClr val="FFFFFF"/>
                </a:solidFill>
                <a:latin typeface="Century Gothic" panose="020B0502020202020204" pitchFamily="34" charset="0"/>
              </a:rPr>
              <a:t>Building sustainable workplaces, workforces and services</a:t>
            </a:r>
          </a:p>
        </p:txBody>
      </p:sp>
      <p:sp>
        <p:nvSpPr>
          <p:cNvPr id="10" name="TextBox 9">
            <a:extLst>
              <a:ext uri="{FF2B5EF4-FFF2-40B4-BE49-F238E27FC236}">
                <a16:creationId xmlns:a16="http://schemas.microsoft.com/office/drawing/2014/main" id="{26250288-D7A1-4A7D-AF47-D718CBCBE34B}"/>
              </a:ext>
            </a:extLst>
          </p:cNvPr>
          <p:cNvSpPr txBox="1"/>
          <p:nvPr/>
        </p:nvSpPr>
        <p:spPr>
          <a:xfrm>
            <a:off x="321732" y="5215028"/>
            <a:ext cx="7058306" cy="646331"/>
          </a:xfrm>
          <a:prstGeom prst="rect">
            <a:avLst/>
          </a:prstGeom>
          <a:noFill/>
        </p:spPr>
        <p:txBody>
          <a:bodyPr wrap="square">
            <a:spAutoFit/>
          </a:bodyPr>
          <a:lstStyle/>
          <a:p>
            <a:pPr marL="0" marR="0" lvl="0" indent="0" algn="ctr" defTabSz="914400" fontAlgn="base">
              <a:lnSpc>
                <a:spcPct val="90000"/>
              </a:lnSpc>
              <a:spcBef>
                <a:spcPct val="0"/>
              </a:spcBef>
              <a:spcAft>
                <a:spcPts val="600"/>
              </a:spcAft>
              <a:buClr>
                <a:schemeClr val="accent1"/>
              </a:buClr>
              <a:buSzTx/>
              <a:tabLst/>
              <a:defRPr/>
            </a:pPr>
            <a:r>
              <a:rPr lang="en-US" sz="4000" cap="all" spc="200">
                <a:solidFill>
                  <a:srgbClr val="FFFFFF"/>
                </a:solidFill>
                <a:latin typeface="Century Gothic" panose="020B0502020202020204" pitchFamily="34" charset="0"/>
              </a:rPr>
              <a:t>SHAPING THE FUTURE</a:t>
            </a:r>
            <a:endParaRPr kumimoji="0" lang="en-US" sz="4000" i="0" u="none" strike="noStrike" cap="all" spc="200" normalizeH="0" noProof="0">
              <a:ln>
                <a:noFill/>
              </a:ln>
              <a:solidFill>
                <a:srgbClr val="FFFFFF"/>
              </a:solidFill>
              <a:effectLst/>
              <a:uLnTx/>
              <a:uFillTx/>
              <a:latin typeface="Century Gothic" panose="020B0502020202020204" pitchFamily="34" charset="0"/>
            </a:endParaRPr>
          </a:p>
        </p:txBody>
      </p:sp>
      <p:pic>
        <p:nvPicPr>
          <p:cNvPr id="5" name="Picture 4" descr="Text&#10;&#10;Description automatically generated">
            <a:extLst>
              <a:ext uri="{FF2B5EF4-FFF2-40B4-BE49-F238E27FC236}">
                <a16:creationId xmlns:a16="http://schemas.microsoft.com/office/drawing/2014/main" id="{80521189-1E8B-A43C-3D3B-8581FA618147}"/>
              </a:ext>
            </a:extLst>
          </p:cNvPr>
          <p:cNvPicPr>
            <a:picLocks noChangeAspect="1"/>
          </p:cNvPicPr>
          <p:nvPr/>
        </p:nvPicPr>
        <p:blipFill rotWithShape="1">
          <a:blip r:embed="rId3"/>
          <a:srcRect t="29477" r="16608" b="22134"/>
          <a:stretch/>
        </p:blipFill>
        <p:spPr>
          <a:xfrm>
            <a:off x="330875" y="321732"/>
            <a:ext cx="7049163" cy="4090372"/>
          </a:xfrm>
          <a:prstGeom prst="rect">
            <a:avLst/>
          </a:prstGeom>
        </p:spPr>
      </p:pic>
    </p:spTree>
    <p:extLst>
      <p:ext uri="{BB962C8B-B14F-4D97-AF65-F5344CB8AC3E}">
        <p14:creationId xmlns:p14="http://schemas.microsoft.com/office/powerpoint/2010/main" val="14314994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1579DD07-B6CD-4C04-8A4A-3B92CE8C8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prstClr val="white"/>
              </a:solidFill>
            </a:endParaRPr>
          </a:p>
        </p:txBody>
      </p:sp>
      <p:sp>
        <p:nvSpPr>
          <p:cNvPr id="10" name="Rectangle 9">
            <a:extLst>
              <a:ext uri="{FF2B5EF4-FFF2-40B4-BE49-F238E27FC236}">
                <a16:creationId xmlns:a16="http://schemas.microsoft.com/office/drawing/2014/main" id="{36A995F0-906C-4573-A739-16EED217D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E98428-F152-4E3A-991A-FFF5D9DE92BC}"/>
              </a:ext>
            </a:extLst>
          </p:cNvPr>
          <p:cNvSpPr>
            <a:spLocks noGrp="1"/>
          </p:cNvSpPr>
          <p:nvPr>
            <p:ph type="ctrTitle"/>
          </p:nvPr>
        </p:nvSpPr>
        <p:spPr>
          <a:xfrm>
            <a:off x="5590120" y="1105351"/>
            <a:ext cx="5477071" cy="3023981"/>
          </a:xfrm>
        </p:spPr>
        <p:txBody>
          <a:bodyPr anchor="b">
            <a:normAutofit/>
          </a:bodyPr>
          <a:lstStyle/>
          <a:p>
            <a:pPr algn="l"/>
            <a:r>
              <a:rPr lang="en-AU" sz="4400" b="1">
                <a:solidFill>
                  <a:schemeClr val="bg1"/>
                </a:solidFill>
                <a:latin typeface="Century Gothic" panose="020B0502020202020204" pitchFamily="34" charset="0"/>
              </a:rPr>
              <a:t>FUTURE COMMUNITIES</a:t>
            </a:r>
            <a:endParaRPr lang="en-AU" sz="4400">
              <a:solidFill>
                <a:schemeClr val="bg1"/>
              </a:solidFill>
              <a:latin typeface="Century Gothic" panose="020B0502020202020204" pitchFamily="34" charset="0"/>
            </a:endParaRPr>
          </a:p>
        </p:txBody>
      </p:sp>
      <p:sp>
        <p:nvSpPr>
          <p:cNvPr id="3" name="Subtitle 2">
            <a:extLst>
              <a:ext uri="{FF2B5EF4-FFF2-40B4-BE49-F238E27FC236}">
                <a16:creationId xmlns:a16="http://schemas.microsoft.com/office/drawing/2014/main" id="{CF914A72-BD14-4024-8144-6E7B08E29EBA}"/>
              </a:ext>
            </a:extLst>
          </p:cNvPr>
          <p:cNvSpPr>
            <a:spLocks noGrp="1"/>
          </p:cNvSpPr>
          <p:nvPr>
            <p:ph type="subTitle" idx="1"/>
          </p:nvPr>
        </p:nvSpPr>
        <p:spPr>
          <a:xfrm>
            <a:off x="5590120" y="4297556"/>
            <a:ext cx="5477071" cy="1431695"/>
          </a:xfrm>
        </p:spPr>
        <p:txBody>
          <a:bodyPr anchor="t">
            <a:normAutofit/>
          </a:bodyPr>
          <a:lstStyle/>
          <a:p>
            <a:r>
              <a:rPr lang="en-US" sz="2800" b="1">
                <a:solidFill>
                  <a:schemeClr val="bg1"/>
                </a:solidFill>
                <a:latin typeface="Century Gothic" panose="020B0502020202020204" pitchFamily="34" charset="0"/>
              </a:rPr>
              <a:t>PREPARING PEOPLE, CUSTOMERS AND COMMUNITIES FOR THE FUTURE</a:t>
            </a:r>
            <a:endParaRPr lang="en-AU" sz="2800">
              <a:solidFill>
                <a:schemeClr val="bg1"/>
              </a:solidFill>
            </a:endParaRPr>
          </a:p>
        </p:txBody>
      </p:sp>
      <p:cxnSp>
        <p:nvCxnSpPr>
          <p:cNvPr id="12" name="Straight Connector 11">
            <a:extLst>
              <a:ext uri="{FF2B5EF4-FFF2-40B4-BE49-F238E27FC236}">
                <a16:creationId xmlns:a16="http://schemas.microsoft.com/office/drawing/2014/main" id="{C3F5F06D-7250-43A5-9B61-0B7F1FD7E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9452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8E31016-CEB2-15A1-4EDF-FF0F02C12995}"/>
              </a:ext>
            </a:extLst>
          </p:cNvPr>
          <p:cNvPicPr>
            <a:picLocks noChangeAspect="1"/>
          </p:cNvPicPr>
          <p:nvPr/>
        </p:nvPicPr>
        <p:blipFill rotWithShape="1">
          <a:blip r:embed="rId3"/>
          <a:srcRect t="14166"/>
          <a:stretch/>
        </p:blipFill>
        <p:spPr>
          <a:xfrm>
            <a:off x="-1" y="-1473609"/>
            <a:ext cx="7588155" cy="9211889"/>
          </a:xfrm>
          <a:prstGeom prst="rect">
            <a:avLst/>
          </a:prstGeom>
        </p:spPr>
      </p:pic>
      <p:pic>
        <p:nvPicPr>
          <p:cNvPr id="2" name="Picture 1" descr="Diagram&#10;&#10;Description automatically generated">
            <a:extLst>
              <a:ext uri="{FF2B5EF4-FFF2-40B4-BE49-F238E27FC236}">
                <a16:creationId xmlns:a16="http://schemas.microsoft.com/office/drawing/2014/main" id="{C1A2186F-6BEC-7FE6-3FED-1CF8D3EC3E5A}"/>
              </a:ext>
            </a:extLst>
          </p:cNvPr>
          <p:cNvPicPr>
            <a:picLocks noChangeAspect="1"/>
          </p:cNvPicPr>
          <p:nvPr/>
        </p:nvPicPr>
        <p:blipFill rotWithShape="1">
          <a:blip r:embed="rId4"/>
          <a:srcRect l="21229" b="85418"/>
          <a:stretch/>
        </p:blipFill>
        <p:spPr>
          <a:xfrm>
            <a:off x="5312500" y="375857"/>
            <a:ext cx="6686395" cy="1750657"/>
          </a:xfrm>
          <a:prstGeom prst="rect">
            <a:avLst/>
          </a:prstGeom>
        </p:spPr>
      </p:pic>
      <p:pic>
        <p:nvPicPr>
          <p:cNvPr id="7" name="Picture 6" descr="Diagram&#10;&#10;Description automatically generated">
            <a:extLst>
              <a:ext uri="{FF2B5EF4-FFF2-40B4-BE49-F238E27FC236}">
                <a16:creationId xmlns:a16="http://schemas.microsoft.com/office/drawing/2014/main" id="{3C55B5DB-C77F-FA47-A824-37F7F1316567}"/>
              </a:ext>
            </a:extLst>
          </p:cNvPr>
          <p:cNvPicPr>
            <a:picLocks noChangeAspect="1"/>
          </p:cNvPicPr>
          <p:nvPr/>
        </p:nvPicPr>
        <p:blipFill rotWithShape="1">
          <a:blip r:embed="rId4"/>
          <a:srcRect l="55639" t="14850" r="-1" b="44167"/>
          <a:stretch/>
        </p:blipFill>
        <p:spPr>
          <a:xfrm>
            <a:off x="8431619" y="2243470"/>
            <a:ext cx="3536866" cy="4621448"/>
          </a:xfrm>
          <a:prstGeom prst="rect">
            <a:avLst/>
          </a:prstGeom>
        </p:spPr>
      </p:pic>
    </p:spTree>
    <p:extLst>
      <p:ext uri="{BB962C8B-B14F-4D97-AF65-F5344CB8AC3E}">
        <p14:creationId xmlns:p14="http://schemas.microsoft.com/office/powerpoint/2010/main" val="41134810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0F85A-6894-C34F-9037-E2687ED0E1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330" y="-417529"/>
            <a:ext cx="10918975" cy="7716687"/>
          </a:xfrm>
          <a:prstGeom prst="rect">
            <a:avLst/>
          </a:prstGeom>
        </p:spPr>
      </p:pic>
    </p:spTree>
    <p:extLst>
      <p:ext uri="{BB962C8B-B14F-4D97-AF65-F5344CB8AC3E}">
        <p14:creationId xmlns:p14="http://schemas.microsoft.com/office/powerpoint/2010/main" val="28147797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21B4CF-798C-4905-45FF-3AB97C7D3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42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27D398-1BB4-70A3-A0F2-E86755CD22E6}"/>
              </a:ext>
            </a:extLst>
          </p:cNvPr>
          <p:cNvSpPr txBox="1"/>
          <p:nvPr/>
        </p:nvSpPr>
        <p:spPr>
          <a:xfrm>
            <a:off x="8915883" y="708041"/>
            <a:ext cx="3276117" cy="5539978"/>
          </a:xfrm>
          <a:prstGeom prst="rect">
            <a:avLst/>
          </a:prstGeom>
          <a:noFill/>
        </p:spPr>
        <p:txBody>
          <a:bodyPr wrap="square">
            <a:spAutoFit/>
          </a:bodyPr>
          <a:lstStyle/>
          <a:p>
            <a:pPr algn="l" rtl="0" fontAlgn="base"/>
            <a:r>
              <a:rPr lang="en-US" sz="2800" b="0" i="0" u="none" strike="noStrike">
                <a:solidFill>
                  <a:srgbClr val="000000"/>
                </a:solidFill>
                <a:effectLst/>
                <a:latin typeface="Century Gothic" panose="020B0502020202020204" pitchFamily="34" charset="0"/>
              </a:rPr>
              <a:t>United Nations</a:t>
            </a:r>
            <a:r>
              <a:rPr lang="en-US" sz="2800" b="0" i="0">
                <a:solidFill>
                  <a:srgbClr val="000000"/>
                </a:solidFill>
                <a:effectLst/>
                <a:latin typeface="Century Gothic" panose="020B0502020202020204" pitchFamily="34" charset="0"/>
              </a:rPr>
              <a:t>​</a:t>
            </a:r>
          </a:p>
          <a:p>
            <a:pPr algn="l" rtl="0" fontAlgn="base"/>
            <a:r>
              <a:rPr lang="en-US" sz="2800" b="1" i="0" u="none" strike="noStrike">
                <a:solidFill>
                  <a:srgbClr val="000000"/>
                </a:solidFill>
                <a:effectLst/>
                <a:latin typeface="Century Gothic" panose="020B0502020202020204" pitchFamily="34" charset="0"/>
              </a:rPr>
              <a:t>2030 Agenda For Sustainable </a:t>
            </a:r>
          </a:p>
          <a:p>
            <a:pPr algn="l" rtl="0" fontAlgn="base"/>
            <a:r>
              <a:rPr lang="en-US" sz="2800" b="1" i="0" u="none" strike="noStrike">
                <a:solidFill>
                  <a:srgbClr val="000000"/>
                </a:solidFill>
                <a:effectLst/>
                <a:latin typeface="Century Gothic" panose="020B0502020202020204" pitchFamily="34" charset="0"/>
              </a:rPr>
              <a:t>Development </a:t>
            </a:r>
            <a:r>
              <a:rPr lang="en-US" sz="2800" b="0" i="0">
                <a:solidFill>
                  <a:srgbClr val="000000"/>
                </a:solidFill>
                <a:effectLst/>
                <a:latin typeface="Century Gothic" panose="020B0502020202020204" pitchFamily="34" charset="0"/>
              </a:rPr>
              <a:t>​</a:t>
            </a:r>
          </a:p>
          <a:p>
            <a:pPr algn="l" rtl="0" fontAlgn="base"/>
            <a:r>
              <a:rPr lang="en-US" sz="2800" b="0" i="0">
                <a:solidFill>
                  <a:srgbClr val="000000"/>
                </a:solidFill>
                <a:effectLst/>
                <a:latin typeface="Century Gothic" panose="020B0502020202020204" pitchFamily="34" charset="0"/>
              </a:rPr>
              <a:t>​</a:t>
            </a:r>
          </a:p>
          <a:p>
            <a:pPr algn="l" rtl="0" fontAlgn="base"/>
            <a:r>
              <a:rPr lang="en-US" sz="2800" b="0" i="0" u="none" strike="noStrike">
                <a:solidFill>
                  <a:srgbClr val="000000"/>
                </a:solidFill>
                <a:effectLst/>
                <a:latin typeface="Century Gothic" panose="020B0502020202020204" pitchFamily="34" charset="0"/>
              </a:rPr>
              <a:t>Universal Values</a:t>
            </a:r>
            <a:r>
              <a:rPr lang="en-US" sz="2400" b="0" i="0">
                <a:solidFill>
                  <a:srgbClr val="000000"/>
                </a:solidFill>
                <a:effectLst/>
                <a:latin typeface="Century Gothic" panose="020B0502020202020204" pitchFamily="34" charset="0"/>
              </a:rPr>
              <a:t>​</a:t>
            </a:r>
            <a:endParaRPr lang="en-US" b="0" i="0">
              <a:solidFill>
                <a:srgbClr val="000000"/>
              </a:solidFill>
              <a:effectLst/>
              <a:latin typeface="Century Gothic" panose="020B0502020202020204" pitchFamily="34" charset="0"/>
            </a:endParaRPr>
          </a:p>
          <a:p>
            <a:pPr algn="l" rtl="0" fontAlgn="base"/>
            <a:r>
              <a:rPr lang="en-US" sz="1800" b="0" i="0">
                <a:solidFill>
                  <a:srgbClr val="000000"/>
                </a:solidFill>
                <a:effectLst/>
                <a:latin typeface="Century Gothic" panose="020B0502020202020204" pitchFamily="34" charset="0"/>
              </a:rPr>
              <a:t>​</a:t>
            </a:r>
            <a:endParaRPr lang="en-US" b="0" i="0">
              <a:solidFill>
                <a:srgbClr val="000000"/>
              </a:solidFill>
              <a:effectLst/>
              <a:latin typeface="Century Gothic" panose="020B0502020202020204" pitchFamily="34" charset="0"/>
            </a:endParaRPr>
          </a:p>
          <a:p>
            <a:pPr marL="342900" indent="-342900" algn="l" rtl="0" fontAlgn="base">
              <a:buFont typeface="+mj-lt"/>
              <a:buAutoNum type="arabicPeriod"/>
            </a:pPr>
            <a:r>
              <a:rPr lang="en-US" sz="2400" b="0" i="0" u="none" strike="noStrike">
                <a:solidFill>
                  <a:srgbClr val="000000"/>
                </a:solidFill>
                <a:effectLst/>
                <a:latin typeface="Century Gothic" panose="020B0502020202020204" pitchFamily="34" charset="0"/>
              </a:rPr>
              <a:t>Human Rights approach</a:t>
            </a:r>
            <a:r>
              <a:rPr lang="en-US" sz="2400" b="0" i="0">
                <a:solidFill>
                  <a:srgbClr val="000000"/>
                </a:solidFill>
                <a:effectLst/>
                <a:latin typeface="Century Gothic" panose="020B0502020202020204" pitchFamily="34" charset="0"/>
              </a:rPr>
              <a:t>​</a:t>
            </a:r>
          </a:p>
          <a:p>
            <a:pPr marL="342900" indent="-342900" algn="l" rtl="0" fontAlgn="base">
              <a:buFont typeface="+mj-lt"/>
              <a:buAutoNum type="arabicPeriod"/>
            </a:pPr>
            <a:r>
              <a:rPr lang="en-US" sz="2400" b="1" i="0" u="none" strike="noStrike">
                <a:solidFill>
                  <a:srgbClr val="000000"/>
                </a:solidFill>
                <a:effectLst/>
                <a:latin typeface="Century Gothic" panose="020B0502020202020204" pitchFamily="34" charset="0"/>
              </a:rPr>
              <a:t>Leave No One Behind</a:t>
            </a:r>
            <a:r>
              <a:rPr lang="en-US" sz="2400" b="0" i="0">
                <a:solidFill>
                  <a:srgbClr val="000000"/>
                </a:solidFill>
                <a:effectLst/>
                <a:latin typeface="Century Gothic" panose="020B0502020202020204" pitchFamily="34" charset="0"/>
              </a:rPr>
              <a:t>​</a:t>
            </a:r>
          </a:p>
          <a:p>
            <a:pPr marL="342900" indent="-342900" algn="l" rtl="0" fontAlgn="base">
              <a:buFont typeface="+mj-lt"/>
              <a:buAutoNum type="arabicPeriod"/>
            </a:pPr>
            <a:r>
              <a:rPr lang="en-US" sz="2400" b="0" i="0" u="none" strike="noStrike">
                <a:solidFill>
                  <a:srgbClr val="000000"/>
                </a:solidFill>
                <a:effectLst/>
                <a:latin typeface="Century Gothic" panose="020B0502020202020204" pitchFamily="34" charset="0"/>
              </a:rPr>
              <a:t>Gender </a:t>
            </a:r>
            <a:r>
              <a:rPr lang="en-US" sz="2400">
                <a:solidFill>
                  <a:srgbClr val="000000"/>
                </a:solidFill>
                <a:latin typeface="Century Gothic" panose="020B0502020202020204" pitchFamily="34" charset="0"/>
              </a:rPr>
              <a:t>e</a:t>
            </a:r>
            <a:r>
              <a:rPr lang="en-US" sz="2400" b="0" i="0" u="none" strike="noStrike">
                <a:solidFill>
                  <a:srgbClr val="000000"/>
                </a:solidFill>
                <a:effectLst/>
                <a:latin typeface="Century Gothic" panose="020B0502020202020204" pitchFamily="34" charset="0"/>
              </a:rPr>
              <a:t>quality and </a:t>
            </a:r>
            <a:r>
              <a:rPr lang="en-US" sz="2400">
                <a:solidFill>
                  <a:srgbClr val="000000"/>
                </a:solidFill>
                <a:latin typeface="Century Gothic" panose="020B0502020202020204" pitchFamily="34" charset="0"/>
              </a:rPr>
              <a:t>w</a:t>
            </a:r>
            <a:r>
              <a:rPr lang="en-US" sz="2400" b="0" i="0" u="none" strike="noStrike">
                <a:solidFill>
                  <a:srgbClr val="000000"/>
                </a:solidFill>
                <a:effectLst/>
                <a:latin typeface="Century Gothic" panose="020B0502020202020204" pitchFamily="34" charset="0"/>
              </a:rPr>
              <a:t>omen’s empowerment</a:t>
            </a:r>
            <a:endParaRPr lang="en-US" sz="2400" b="0" i="0">
              <a:solidFill>
                <a:srgbClr val="000000"/>
              </a:solidFill>
              <a:effectLst/>
              <a:latin typeface="Century Gothic" panose="020B0502020202020204" pitchFamily="34" charset="0"/>
            </a:endParaRPr>
          </a:p>
        </p:txBody>
      </p:sp>
    </p:spTree>
    <p:extLst>
      <p:ext uri="{BB962C8B-B14F-4D97-AF65-F5344CB8AC3E}">
        <p14:creationId xmlns:p14="http://schemas.microsoft.com/office/powerpoint/2010/main" val="3914004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2057DAC-7C09-D998-2884-D1644697C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8AFDD-CA68-CD52-D3BD-C5674264FCA2}"/>
              </a:ext>
            </a:extLst>
          </p:cNvPr>
          <p:cNvSpPr txBox="1"/>
          <p:nvPr/>
        </p:nvSpPr>
        <p:spPr>
          <a:xfrm>
            <a:off x="6878548" y="2979500"/>
            <a:ext cx="5224409" cy="3785652"/>
          </a:xfrm>
          <a:prstGeom prst="rect">
            <a:avLst/>
          </a:prstGeom>
          <a:noFill/>
        </p:spPr>
        <p:txBody>
          <a:bodyPr wrap="square" lIns="91440" tIns="45720" rIns="91440" bIns="45720" anchor="t">
            <a:spAutoFit/>
          </a:bodyPr>
          <a:lstStyle/>
          <a:p>
            <a:pPr algn="l" rtl="0" fontAlgn="base"/>
            <a:r>
              <a:rPr lang="en-AU" sz="2400" b="1" i="0" u="none" strike="noStrike">
                <a:solidFill>
                  <a:srgbClr val="000000"/>
                </a:solidFill>
                <a:effectLst/>
                <a:latin typeface="Century Gothic" panose="020B0502020202020204" pitchFamily="34" charset="0"/>
              </a:rPr>
              <a:t>GOAL 10</a:t>
            </a:r>
            <a:r>
              <a:rPr lang="en-US" sz="2400" b="0" i="0">
                <a:solidFill>
                  <a:srgbClr val="000000"/>
                </a:solidFill>
                <a:effectLst/>
                <a:latin typeface="Century Gothic" panose="020B0502020202020204" pitchFamily="34" charset="0"/>
              </a:rPr>
              <a:t>​</a:t>
            </a:r>
          </a:p>
          <a:p>
            <a:pPr algn="l" rtl="0" fontAlgn="base"/>
            <a:r>
              <a:rPr lang="en-AU" sz="1800" b="0" i="0">
                <a:solidFill>
                  <a:srgbClr val="000000"/>
                </a:solidFill>
                <a:effectLst/>
                <a:latin typeface="Century Gothic" panose="020B0502020202020204" pitchFamily="34" charset="0"/>
              </a:rPr>
              <a:t>​</a:t>
            </a:r>
            <a:endParaRPr lang="en-AU" b="0" i="0">
              <a:solidFill>
                <a:srgbClr val="000000"/>
              </a:solidFill>
              <a:effectLst/>
              <a:latin typeface="Century Gothic" panose="020B0502020202020204" pitchFamily="34" charset="0"/>
            </a:endParaRPr>
          </a:p>
          <a:p>
            <a:pPr algn="l" rtl="0" fontAlgn="base"/>
            <a:r>
              <a:rPr lang="en-AU" sz="3600" b="1" i="0" u="none" strike="noStrike">
                <a:solidFill>
                  <a:srgbClr val="000000"/>
                </a:solidFill>
                <a:effectLst/>
                <a:latin typeface="Century Gothic" panose="020B0502020202020204" pitchFamily="34" charset="0"/>
              </a:rPr>
              <a:t>Reduced inequalities</a:t>
            </a:r>
            <a:r>
              <a:rPr lang="en-US" sz="3200" b="0" i="0">
                <a:solidFill>
                  <a:srgbClr val="000000"/>
                </a:solidFill>
                <a:effectLst/>
                <a:latin typeface="Century Gothic" panose="020B0502020202020204" pitchFamily="34" charset="0"/>
              </a:rPr>
              <a:t>​</a:t>
            </a:r>
            <a:endParaRPr lang="en-US" sz="1600" b="0" i="0">
              <a:solidFill>
                <a:srgbClr val="000000"/>
              </a:solidFill>
              <a:effectLst/>
              <a:latin typeface="Century Gothic" panose="020B0502020202020204" pitchFamily="34" charset="0"/>
            </a:endParaRPr>
          </a:p>
          <a:p>
            <a:pPr algn="l" rtl="0" fontAlgn="base"/>
            <a:r>
              <a:rPr lang="en-AU" sz="1800" b="0" i="0">
                <a:solidFill>
                  <a:srgbClr val="000000"/>
                </a:solidFill>
                <a:effectLst/>
                <a:latin typeface="Century Gothic" panose="020B0502020202020204" pitchFamily="34" charset="0"/>
              </a:rPr>
              <a:t>​</a:t>
            </a:r>
            <a:endParaRPr lang="en-AU" b="0" i="0">
              <a:solidFill>
                <a:srgbClr val="000000"/>
              </a:solidFill>
              <a:effectLst/>
              <a:latin typeface="Century Gothic" panose="020B0502020202020204" pitchFamily="34" charset="0"/>
            </a:endParaRPr>
          </a:p>
          <a:p>
            <a:pPr fontAlgn="base"/>
            <a:r>
              <a:rPr lang="en-AU" sz="2400" i="0" u="none" strike="noStrike">
                <a:solidFill>
                  <a:srgbClr val="000000"/>
                </a:solidFill>
                <a:effectLst/>
                <a:latin typeface="Century Gothic" panose="020B0502020202020204" pitchFamily="34" charset="0"/>
              </a:rPr>
              <a:t>Reduce inequality within and among countries and populations by extending access to technologies and knowledge to</a:t>
            </a:r>
            <a:r>
              <a:rPr lang="en-AU" sz="2400">
                <a:solidFill>
                  <a:srgbClr val="000000"/>
                </a:solidFill>
                <a:latin typeface="Century Gothic" panose="020B0502020202020204" pitchFamily="34" charset="0"/>
              </a:rPr>
              <a:t> disadvantaged s</a:t>
            </a:r>
            <a:r>
              <a:rPr lang="en-AU" sz="2400" i="0" u="none" strike="noStrike">
                <a:solidFill>
                  <a:srgbClr val="000000"/>
                </a:solidFill>
                <a:effectLst/>
                <a:latin typeface="Century Gothic" panose="020B0502020202020204" pitchFamily="34" charset="0"/>
              </a:rPr>
              <a:t>egments of society.</a:t>
            </a:r>
            <a:r>
              <a:rPr lang="en-AU" sz="2400" i="0">
                <a:solidFill>
                  <a:srgbClr val="000000"/>
                </a:solidFill>
                <a:effectLst/>
                <a:latin typeface="Century Gothic" panose="020B0502020202020204" pitchFamily="34" charset="0"/>
                <a:cs typeface="Arial"/>
              </a:rPr>
              <a:t>​</a:t>
            </a:r>
          </a:p>
        </p:txBody>
      </p:sp>
    </p:spTree>
    <p:extLst>
      <p:ext uri="{BB962C8B-B14F-4D97-AF65-F5344CB8AC3E}">
        <p14:creationId xmlns:p14="http://schemas.microsoft.com/office/powerpoint/2010/main" val="34753896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63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A3CF4-68A6-4AC2-88E0-72B0D1A2B3CF}"/>
              </a:ext>
            </a:extLst>
          </p:cNvPr>
          <p:cNvSpPr>
            <a:spLocks noGrp="1"/>
          </p:cNvSpPr>
          <p:nvPr>
            <p:ph type="title"/>
          </p:nvPr>
        </p:nvSpPr>
        <p:spPr>
          <a:xfrm>
            <a:off x="524256" y="4767072"/>
            <a:ext cx="6594189" cy="1625210"/>
          </a:xfrm>
        </p:spPr>
        <p:txBody>
          <a:bodyPr vert="horz" lIns="91440" tIns="45720" rIns="91440" bIns="45720" rtlCol="0" anchor="ctr">
            <a:normAutofit/>
          </a:bodyPr>
          <a:lstStyle/>
          <a:p>
            <a:r>
              <a:rPr lang="en-US" spc="100">
                <a:solidFill>
                  <a:srgbClr val="FFFFFF"/>
                </a:solidFill>
              </a:rPr>
              <a:t> </a:t>
            </a:r>
          </a:p>
        </p:txBody>
      </p:sp>
      <p:sp>
        <p:nvSpPr>
          <p:cNvPr id="32" name="Rectangle 3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083B825-141A-4C20-961B-3CB711DB85BA}"/>
              </a:ext>
            </a:extLst>
          </p:cNvPr>
          <p:cNvSpPr>
            <a:spLocks noGrp="1"/>
          </p:cNvSpPr>
          <p:nvPr>
            <p:ph type="body" sz="half" idx="2"/>
          </p:nvPr>
        </p:nvSpPr>
        <p:spPr>
          <a:xfrm>
            <a:off x="8082414" y="1002818"/>
            <a:ext cx="3424739" cy="4852362"/>
          </a:xfrm>
        </p:spPr>
        <p:txBody>
          <a:bodyPr vert="horz" lIns="45720" tIns="45720" rIns="45720" bIns="45720" rtlCol="0" anchor="ctr">
            <a:normAutofit/>
          </a:bodyPr>
          <a:lstStyle/>
          <a:p>
            <a:pPr marL="0" marR="0" lvl="0" indent="0" fontAlgn="base">
              <a:lnSpc>
                <a:spcPct val="90000"/>
              </a:lnSpc>
              <a:spcBef>
                <a:spcPct val="20000"/>
              </a:spcBef>
              <a:spcAft>
                <a:spcPct val="0"/>
              </a:spcAft>
              <a:buSzTx/>
              <a:buFontTx/>
              <a:buNone/>
              <a:tabLst/>
              <a:defRPr/>
            </a:pPr>
            <a:r>
              <a:rPr lang="en-US" sz="2400" b="1">
                <a:solidFill>
                  <a:srgbClr val="FFFFFF"/>
                </a:solidFill>
                <a:latin typeface="Century Gothic" panose="020B0502020202020204" pitchFamily="34" charset="0"/>
              </a:rPr>
              <a:t>Measuring Australia’s Digital Divide </a:t>
            </a:r>
          </a:p>
          <a:p>
            <a:pPr marL="0" marR="0" lvl="0" indent="0" fontAlgn="base">
              <a:lnSpc>
                <a:spcPct val="90000"/>
              </a:lnSpc>
              <a:spcBef>
                <a:spcPct val="20000"/>
              </a:spcBef>
              <a:spcAft>
                <a:spcPct val="0"/>
              </a:spcAft>
              <a:buSzTx/>
              <a:buFontTx/>
              <a:buNone/>
              <a:tabLst/>
              <a:defRPr/>
            </a:pPr>
            <a:endParaRPr lang="en-US" sz="2400">
              <a:solidFill>
                <a:srgbClr val="FFFFFF"/>
              </a:solidFill>
              <a:latin typeface="Century Gothic" panose="020B0502020202020204" pitchFamily="34" charset="0"/>
            </a:endParaRPr>
          </a:p>
          <a:p>
            <a:pPr marL="0" marR="0" lvl="0" indent="0" fontAlgn="base">
              <a:lnSpc>
                <a:spcPct val="90000"/>
              </a:lnSpc>
              <a:spcBef>
                <a:spcPct val="20000"/>
              </a:spcBef>
              <a:spcAft>
                <a:spcPct val="0"/>
              </a:spcAft>
              <a:buSzTx/>
              <a:buFontTx/>
              <a:buNone/>
              <a:tabLst/>
              <a:defRPr/>
            </a:pPr>
            <a:r>
              <a:rPr lang="en-US" sz="2400">
                <a:solidFill>
                  <a:srgbClr val="FFFFFF"/>
                </a:solidFill>
                <a:latin typeface="Century Gothic" panose="020B0502020202020204" pitchFamily="34" charset="0"/>
              </a:rPr>
              <a:t>Access</a:t>
            </a:r>
          </a:p>
          <a:p>
            <a:pPr marL="0" marR="0" lvl="0" indent="0" fontAlgn="base">
              <a:lnSpc>
                <a:spcPct val="90000"/>
              </a:lnSpc>
              <a:spcBef>
                <a:spcPct val="20000"/>
              </a:spcBef>
              <a:spcAft>
                <a:spcPct val="0"/>
              </a:spcAft>
              <a:buSzTx/>
              <a:buFontTx/>
              <a:buNone/>
              <a:tabLst/>
              <a:defRPr/>
            </a:pPr>
            <a:endParaRPr lang="en-US" sz="2400">
              <a:solidFill>
                <a:srgbClr val="FFFFFF"/>
              </a:solidFill>
              <a:latin typeface="Century Gothic" panose="020B0502020202020204" pitchFamily="34" charset="0"/>
            </a:endParaRPr>
          </a:p>
          <a:p>
            <a:pPr marL="0" marR="0" lvl="0" indent="0" fontAlgn="base">
              <a:lnSpc>
                <a:spcPct val="90000"/>
              </a:lnSpc>
              <a:spcBef>
                <a:spcPct val="20000"/>
              </a:spcBef>
              <a:spcAft>
                <a:spcPct val="0"/>
              </a:spcAft>
              <a:buSzTx/>
              <a:buFontTx/>
              <a:buNone/>
              <a:tabLst/>
              <a:defRPr/>
            </a:pPr>
            <a:r>
              <a:rPr lang="en-US" sz="2400">
                <a:solidFill>
                  <a:srgbClr val="FFFFFF"/>
                </a:solidFill>
                <a:latin typeface="Century Gothic" panose="020B0502020202020204" pitchFamily="34" charset="0"/>
              </a:rPr>
              <a:t>Affordability</a:t>
            </a:r>
          </a:p>
          <a:p>
            <a:pPr marL="0" marR="0" lvl="0" indent="0" fontAlgn="base">
              <a:lnSpc>
                <a:spcPct val="90000"/>
              </a:lnSpc>
              <a:spcBef>
                <a:spcPct val="20000"/>
              </a:spcBef>
              <a:spcAft>
                <a:spcPct val="0"/>
              </a:spcAft>
              <a:buSzTx/>
              <a:buFontTx/>
              <a:buNone/>
              <a:tabLst/>
              <a:defRPr/>
            </a:pPr>
            <a:endParaRPr lang="en-US" sz="2400">
              <a:solidFill>
                <a:srgbClr val="FFFFFF"/>
              </a:solidFill>
              <a:latin typeface="Century Gothic" panose="020B0502020202020204" pitchFamily="34" charset="0"/>
            </a:endParaRPr>
          </a:p>
          <a:p>
            <a:pPr marL="0" marR="0" lvl="0" indent="0" fontAlgn="base">
              <a:lnSpc>
                <a:spcPct val="90000"/>
              </a:lnSpc>
              <a:spcBef>
                <a:spcPct val="20000"/>
              </a:spcBef>
              <a:spcAft>
                <a:spcPct val="0"/>
              </a:spcAft>
              <a:buSzTx/>
              <a:buFontTx/>
              <a:buNone/>
              <a:tabLst/>
              <a:defRPr/>
            </a:pPr>
            <a:r>
              <a:rPr lang="en-US" sz="2400">
                <a:solidFill>
                  <a:srgbClr val="FFFFFF"/>
                </a:solidFill>
                <a:latin typeface="Century Gothic" panose="020B0502020202020204" pitchFamily="34" charset="0"/>
              </a:rPr>
              <a:t>Digital ability</a:t>
            </a:r>
          </a:p>
        </p:txBody>
      </p:sp>
      <p:sp>
        <p:nvSpPr>
          <p:cNvPr id="3" name="Title 1">
            <a:extLst>
              <a:ext uri="{FF2B5EF4-FFF2-40B4-BE49-F238E27FC236}">
                <a16:creationId xmlns:a16="http://schemas.microsoft.com/office/drawing/2014/main" id="{AF6F9C23-8537-AD55-3A89-A7D2F5E8E52A}"/>
              </a:ext>
            </a:extLst>
          </p:cNvPr>
          <p:cNvSpPr txBox="1">
            <a:spLocks/>
          </p:cNvSpPr>
          <p:nvPr/>
        </p:nvSpPr>
        <p:spPr>
          <a:xfrm>
            <a:off x="526120" y="4741528"/>
            <a:ext cx="6661158" cy="1625210"/>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ctr"/>
            <a:r>
              <a:rPr lang="en-US" sz="4000" cap="none" spc="100">
                <a:solidFill>
                  <a:srgbClr val="FFFFFF"/>
                </a:solidFill>
                <a:latin typeface="Century Gothic" panose="020B0502020202020204" pitchFamily="34" charset="0"/>
              </a:rPr>
              <a:t>AUSTRALIAN DIGITAL INCLUSION INDEX</a:t>
            </a:r>
          </a:p>
        </p:txBody>
      </p:sp>
      <p:pic>
        <p:nvPicPr>
          <p:cNvPr id="7" name="Picture 6">
            <a:extLst>
              <a:ext uri="{FF2B5EF4-FFF2-40B4-BE49-F238E27FC236}">
                <a16:creationId xmlns:a16="http://schemas.microsoft.com/office/drawing/2014/main" id="{D29696DD-8FD0-D0D2-84D2-3DF1151A11B5}"/>
              </a:ext>
            </a:extLst>
          </p:cNvPr>
          <p:cNvPicPr>
            <a:picLocks noChangeAspect="1"/>
          </p:cNvPicPr>
          <p:nvPr/>
        </p:nvPicPr>
        <p:blipFill rotWithShape="1">
          <a:blip r:embed="rId3"/>
          <a:srcRect l="2120"/>
          <a:stretch/>
        </p:blipFill>
        <p:spPr>
          <a:xfrm>
            <a:off x="321732" y="321733"/>
            <a:ext cx="7064122" cy="4106284"/>
          </a:xfrm>
          <a:prstGeom prst="rect">
            <a:avLst/>
          </a:prstGeom>
        </p:spPr>
      </p:pic>
      <p:pic>
        <p:nvPicPr>
          <p:cNvPr id="9" name="Picture 8">
            <a:extLst>
              <a:ext uri="{FF2B5EF4-FFF2-40B4-BE49-F238E27FC236}">
                <a16:creationId xmlns:a16="http://schemas.microsoft.com/office/drawing/2014/main" id="{22996C0A-9B85-F05A-D57D-FF15716ECAF8}"/>
              </a:ext>
            </a:extLst>
          </p:cNvPr>
          <p:cNvPicPr>
            <a:picLocks noChangeAspect="1"/>
          </p:cNvPicPr>
          <p:nvPr/>
        </p:nvPicPr>
        <p:blipFill rotWithShape="1">
          <a:blip r:embed="rId4"/>
          <a:srcRect t="17221" b="15892"/>
          <a:stretch/>
        </p:blipFill>
        <p:spPr>
          <a:xfrm>
            <a:off x="321732" y="4571999"/>
            <a:ext cx="7064122" cy="1979413"/>
          </a:xfrm>
          <a:prstGeom prst="rect">
            <a:avLst/>
          </a:prstGeom>
        </p:spPr>
      </p:pic>
      <p:sp>
        <p:nvSpPr>
          <p:cNvPr id="5" name="TextBox 4">
            <a:extLst>
              <a:ext uri="{FF2B5EF4-FFF2-40B4-BE49-F238E27FC236}">
                <a16:creationId xmlns:a16="http://schemas.microsoft.com/office/drawing/2014/main" id="{32223BE9-33AB-DDD2-93B8-4E7240B6A985}"/>
              </a:ext>
            </a:extLst>
          </p:cNvPr>
          <p:cNvSpPr txBox="1"/>
          <p:nvPr/>
        </p:nvSpPr>
        <p:spPr>
          <a:xfrm>
            <a:off x="6823854" y="6587672"/>
            <a:ext cx="5046414" cy="215444"/>
          </a:xfrm>
          <a:prstGeom prst="rect">
            <a:avLst/>
          </a:prstGeom>
          <a:noFill/>
        </p:spPr>
        <p:txBody>
          <a:bodyPr wrap="square" rtlCol="0">
            <a:spAutoFit/>
          </a:bodyPr>
          <a:lstStyle/>
          <a:p>
            <a:pPr algn="r"/>
            <a:r>
              <a:rPr lang="en-US" sz="800">
                <a:latin typeface="Century Gothic" panose="020B0502020202020204" pitchFamily="34" charset="0"/>
              </a:rPr>
              <a:t>Australian Digital Inclusion cover image: 2021.</a:t>
            </a:r>
          </a:p>
        </p:txBody>
      </p:sp>
    </p:spTree>
    <p:extLst>
      <p:ext uri="{BB962C8B-B14F-4D97-AF65-F5344CB8AC3E}">
        <p14:creationId xmlns:p14="http://schemas.microsoft.com/office/powerpoint/2010/main" val="28143836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8 small wooden block each with one letter of the word IMPOSTER. Brick wall and small plant in white pot out of focus in the background.">
            <a:extLst>
              <a:ext uri="{FF2B5EF4-FFF2-40B4-BE49-F238E27FC236}">
                <a16:creationId xmlns:a16="http://schemas.microsoft.com/office/drawing/2014/main" id="{36B5A686-E35D-B843-F4F7-B0BEF060E4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7970405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9B43EBB-719F-4C01-AECE-1D876283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5B70B32-BD93-4B4F-B210-8956E300D2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974F239-E079-4515-0726-3ED7D9CB4C30}"/>
              </a:ext>
            </a:extLst>
          </p:cNvPr>
          <p:cNvSpPr/>
          <p:nvPr/>
        </p:nvSpPr>
        <p:spPr>
          <a:xfrm>
            <a:off x="4346089" y="321732"/>
            <a:ext cx="7605657" cy="6214533"/>
          </a:xfrm>
          <a:prstGeom prst="rect">
            <a:avLst/>
          </a:prstGeom>
          <a:solidFill>
            <a:srgbClr val="3B3838"/>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17A2C7-30CA-091B-4EE8-C41324AA0A2E}"/>
              </a:ext>
            </a:extLst>
          </p:cNvPr>
          <p:cNvSpPr txBox="1"/>
          <p:nvPr/>
        </p:nvSpPr>
        <p:spPr>
          <a:xfrm>
            <a:off x="4787685" y="801268"/>
            <a:ext cx="7164061" cy="5262979"/>
          </a:xfrm>
          <a:prstGeom prst="rect">
            <a:avLst/>
          </a:prstGeom>
          <a:noFill/>
        </p:spPr>
        <p:txBody>
          <a:bodyPr wrap="square" rtlCol="0">
            <a:spAutoFit/>
          </a:bodyPr>
          <a:lstStyle/>
          <a:p>
            <a:pPr marL="446088" lvl="0" indent="-446088" fontAlgn="base">
              <a:spcAft>
                <a:spcPts val="1800"/>
              </a:spcAft>
              <a:buSzPts val="1000"/>
              <a:tabLst>
                <a:tab pos="457200" algn="l"/>
              </a:tabLst>
            </a:pPr>
            <a:r>
              <a:rPr lang="en-US" sz="2400" b="1">
                <a:solidFill>
                  <a:schemeClr val="bg1"/>
                </a:solidFill>
                <a:latin typeface="Century Gothic" panose="020B0502020202020204" pitchFamily="34" charset="0"/>
                <a:ea typeface="Calibri" panose="020F0502020204030204" pitchFamily="34" charset="0"/>
                <a:cs typeface="Arial" panose="020B0604020202020204" pitchFamily="34" charset="0"/>
              </a:rPr>
              <a:t>National access score</a:t>
            </a:r>
          </a:p>
          <a:p>
            <a:pPr marL="446088" lvl="0" indent="-446088" fontAlgn="base">
              <a:spcAft>
                <a:spcPts val="1800"/>
              </a:spcAft>
              <a:buSzPts val="1000"/>
              <a:tabLst>
                <a:tab pos="457200" algn="l"/>
              </a:tabLst>
            </a:pPr>
            <a:r>
              <a:rPr lang="en-US" sz="2400">
                <a:solidFill>
                  <a:schemeClr val="bg1"/>
                </a:solidFill>
                <a:latin typeface="Century Gothic" panose="020B0502020202020204" pitchFamily="34" charset="0"/>
                <a:ea typeface="Calibri" panose="020F0502020204030204" pitchFamily="34" charset="0"/>
                <a:cs typeface="Arial" panose="020B0604020202020204" pitchFamily="34" charset="0"/>
              </a:rPr>
              <a:t>69.4 in 2020 | 70 in 2021</a:t>
            </a:r>
          </a:p>
          <a:p>
            <a:pPr marL="446088" lvl="0" indent="-446088" fontAlgn="base">
              <a:spcAft>
                <a:spcPts val="1800"/>
              </a:spcAft>
              <a:buSzPts val="1000"/>
              <a:tabLst>
                <a:tab pos="457200" algn="l"/>
              </a:tabLst>
            </a:pPr>
            <a:endParaRPr lang="en-US" sz="240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marL="446088" lvl="0" indent="-446088" fontAlgn="base">
              <a:spcAft>
                <a:spcPts val="1800"/>
              </a:spcAft>
              <a:buSzPts val="1000"/>
              <a:tabLst>
                <a:tab pos="457200" algn="l"/>
              </a:tabLst>
            </a:pPr>
            <a:r>
              <a:rPr lang="en-US" sz="2400" b="1">
                <a:solidFill>
                  <a:schemeClr val="bg1"/>
                </a:solidFill>
                <a:latin typeface="Century Gothic" panose="020B0502020202020204" pitchFamily="34" charset="0"/>
                <a:ea typeface="Calibri" panose="020F0502020204030204" pitchFamily="34" charset="0"/>
                <a:cs typeface="Arial" panose="020B0604020202020204" pitchFamily="34" charset="0"/>
              </a:rPr>
              <a:t>Groups who have not improved</a:t>
            </a:r>
          </a:p>
          <a:p>
            <a:pPr lvl="0" fontAlgn="base">
              <a:spcAft>
                <a:spcPts val="1800"/>
              </a:spcAft>
              <a:buSzPts val="1000"/>
              <a:tabLst>
                <a:tab pos="457200" algn="l"/>
              </a:tabLst>
            </a:pPr>
            <a:r>
              <a:rPr lang="en-US" sz="2400">
                <a:solidFill>
                  <a:schemeClr val="bg1"/>
                </a:solidFill>
                <a:effectLst/>
                <a:latin typeface="Century Gothic" panose="020B0502020202020204" pitchFamily="34" charset="0"/>
                <a:ea typeface="Calibri" panose="020F0502020204030204" pitchFamily="34" charset="0"/>
                <a:cs typeface="Arial" panose="020B0604020202020204" pitchFamily="34" charset="0"/>
              </a:rPr>
              <a:t>Mobile-only users (43.4 )</a:t>
            </a:r>
          </a:p>
          <a:p>
            <a:pPr lvl="0" fontAlgn="base">
              <a:spcAft>
                <a:spcPts val="1800"/>
              </a:spcAft>
              <a:buSzPts val="1000"/>
              <a:tabLst>
                <a:tab pos="457200" algn="l"/>
              </a:tabLst>
            </a:pPr>
            <a:r>
              <a:rPr lang="en-US" sz="2400">
                <a:solidFill>
                  <a:schemeClr val="bg1"/>
                </a:solidFill>
                <a:effectLst/>
                <a:latin typeface="Century Gothic" panose="020B0502020202020204" pitchFamily="34" charset="0"/>
                <a:ea typeface="Calibri" panose="020F0502020204030204" pitchFamily="34" charset="0"/>
                <a:cs typeface="Arial" panose="020B0604020202020204" pitchFamily="34" charset="0"/>
              </a:rPr>
              <a:t>Over 75 years of age (53.5)</a:t>
            </a:r>
          </a:p>
          <a:p>
            <a:pPr lvl="0" fontAlgn="base">
              <a:spcAft>
                <a:spcPts val="1800"/>
              </a:spcAft>
              <a:buSzPts val="1000"/>
              <a:tabLst>
                <a:tab pos="457200" algn="l"/>
              </a:tabLst>
            </a:pPr>
            <a:r>
              <a:rPr lang="en-US" sz="2400">
                <a:solidFill>
                  <a:schemeClr val="bg1"/>
                </a:solidFill>
                <a:effectLst/>
                <a:latin typeface="Century Gothic" panose="020B0502020202020204" pitchFamily="34" charset="0"/>
                <a:ea typeface="Calibri" panose="020F0502020204030204" pitchFamily="34" charset="0"/>
                <a:cs typeface="Arial" panose="020B0604020202020204" pitchFamily="34" charset="0"/>
              </a:rPr>
              <a:t>Did not complete secondary school (57.0)</a:t>
            </a:r>
          </a:p>
          <a:p>
            <a:pPr lvl="0" fontAlgn="base">
              <a:spcAft>
                <a:spcPts val="1800"/>
              </a:spcAft>
              <a:buSzPts val="1000"/>
              <a:tabLst>
                <a:tab pos="457200" algn="l"/>
              </a:tabLst>
            </a:pPr>
            <a:r>
              <a:rPr lang="en-US" sz="2400">
                <a:solidFill>
                  <a:schemeClr val="bg1"/>
                </a:solidFill>
                <a:effectLst/>
                <a:latin typeface="Century Gothic" panose="020B0502020202020204" pitchFamily="34" charset="0"/>
                <a:ea typeface="Calibri" panose="020F0502020204030204" pitchFamily="34" charset="0"/>
                <a:cs typeface="Arial" panose="020B0604020202020204" pitchFamily="34" charset="0"/>
              </a:rPr>
              <a:t>Rent from a public housing authority (57.2)</a:t>
            </a:r>
          </a:p>
          <a:p>
            <a:pPr lvl="0" fontAlgn="base">
              <a:spcAft>
                <a:spcPts val="1800"/>
              </a:spcAft>
              <a:buSzPts val="1000"/>
              <a:tabLst>
                <a:tab pos="457200" algn="l"/>
              </a:tabLst>
            </a:pPr>
            <a:r>
              <a:rPr lang="en-US" sz="2400">
                <a:solidFill>
                  <a:schemeClr val="bg1"/>
                </a:solidFill>
                <a:effectLst/>
                <a:latin typeface="Century Gothic" panose="020B0502020202020204" pitchFamily="34" charset="0"/>
                <a:ea typeface="Calibri" panose="020F0502020204030204" pitchFamily="34" charset="0"/>
                <a:cs typeface="Arial" panose="020B0604020202020204" pitchFamily="34" charset="0"/>
              </a:rPr>
              <a:t>Lowest income quintile (57.7)</a:t>
            </a:r>
          </a:p>
        </p:txBody>
      </p:sp>
      <p:pic>
        <p:nvPicPr>
          <p:cNvPr id="8" name="Picture 7" descr="A picture containing text, graphics, font, logo&#10;&#10;Description automatically generated">
            <a:extLst>
              <a:ext uri="{FF2B5EF4-FFF2-40B4-BE49-F238E27FC236}">
                <a16:creationId xmlns:a16="http://schemas.microsoft.com/office/drawing/2014/main" id="{24FFCE5F-A851-A6C9-E160-26B5A366CABD}"/>
              </a:ext>
            </a:extLst>
          </p:cNvPr>
          <p:cNvPicPr>
            <a:picLocks noChangeAspect="1"/>
          </p:cNvPicPr>
          <p:nvPr/>
        </p:nvPicPr>
        <p:blipFill rotWithShape="1">
          <a:blip r:embed="rId4"/>
          <a:srcRect t="32731" b="30445"/>
          <a:stretch/>
        </p:blipFill>
        <p:spPr>
          <a:xfrm>
            <a:off x="824897" y="2580179"/>
            <a:ext cx="2952002" cy="1087016"/>
          </a:xfrm>
          <a:prstGeom prst="rect">
            <a:avLst/>
          </a:prstGeom>
        </p:spPr>
      </p:pic>
    </p:spTree>
    <p:extLst>
      <p:ext uri="{BB962C8B-B14F-4D97-AF65-F5344CB8AC3E}">
        <p14:creationId xmlns:p14="http://schemas.microsoft.com/office/powerpoint/2010/main" val="27320187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9B43EBB-719F-4C01-AECE-1D876283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5B70B32-BD93-4B4F-B210-8956E300D2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974F239-E079-4515-0726-3ED7D9CB4C30}"/>
              </a:ext>
            </a:extLst>
          </p:cNvPr>
          <p:cNvSpPr/>
          <p:nvPr/>
        </p:nvSpPr>
        <p:spPr>
          <a:xfrm>
            <a:off x="4346089" y="321732"/>
            <a:ext cx="7605657" cy="6214533"/>
          </a:xfrm>
          <a:prstGeom prst="rect">
            <a:avLst/>
          </a:prstGeom>
          <a:solidFill>
            <a:srgbClr val="3B3838"/>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17A2C7-30CA-091B-4EE8-C41324AA0A2E}"/>
              </a:ext>
            </a:extLst>
          </p:cNvPr>
          <p:cNvSpPr txBox="1"/>
          <p:nvPr/>
        </p:nvSpPr>
        <p:spPr>
          <a:xfrm>
            <a:off x="4725995" y="510284"/>
            <a:ext cx="7164061" cy="5909310"/>
          </a:xfrm>
          <a:prstGeom prst="rect">
            <a:avLst/>
          </a:prstGeom>
          <a:noFill/>
        </p:spPr>
        <p:txBody>
          <a:bodyPr wrap="square" rtlCol="0">
            <a:spAutoFit/>
          </a:bodyPr>
          <a:lstStyle/>
          <a:p>
            <a:pPr marL="446088" lvl="0" indent="-446088" fontAlgn="base">
              <a:spcAft>
                <a:spcPts val="1800"/>
              </a:spcAft>
              <a:buSzPts val="1000"/>
              <a:tabLst>
                <a:tab pos="457200" algn="l"/>
              </a:tabLst>
            </a:pPr>
            <a:r>
              <a:rPr lang="en-US" sz="2400" b="1">
                <a:solidFill>
                  <a:schemeClr val="bg1"/>
                </a:solidFill>
                <a:latin typeface="Century Gothic" panose="020B0502020202020204" pitchFamily="34" charset="0"/>
                <a:ea typeface="Calibri" panose="020F0502020204030204" pitchFamily="34" charset="0"/>
                <a:cs typeface="Arial" panose="020B0604020202020204" pitchFamily="34" charset="0"/>
              </a:rPr>
              <a:t>National statistics</a:t>
            </a:r>
          </a:p>
          <a:p>
            <a:pPr lvl="0">
              <a:spcAft>
                <a:spcPts val="1800"/>
              </a:spcAft>
            </a:pPr>
            <a:r>
              <a:rPr lang="en-US" sz="2400">
                <a:solidFill>
                  <a:schemeClr val="bg1"/>
                </a:solidFill>
                <a:effectLst/>
                <a:latin typeface="Century Gothic" panose="020B0502020202020204" pitchFamily="34" charset="0"/>
                <a:ea typeface="Times New Roman" panose="02020603050405020304" pitchFamily="18" charset="0"/>
              </a:rPr>
              <a:t>Divide between regional and metropolitan is marked</a:t>
            </a:r>
          </a:p>
          <a:p>
            <a:pPr lvl="0">
              <a:spcAft>
                <a:spcPts val="1800"/>
              </a:spcAft>
            </a:pPr>
            <a:r>
              <a:rPr lang="en-US" sz="2400">
                <a:solidFill>
                  <a:schemeClr val="bg1"/>
                </a:solidFill>
                <a:effectLst/>
                <a:latin typeface="Century Gothic" panose="020B0502020202020204" pitchFamily="34" charset="0"/>
                <a:ea typeface="Times New Roman" panose="02020603050405020304" pitchFamily="18" charset="0"/>
              </a:rPr>
              <a:t>Australians who live alone are less included than families with children</a:t>
            </a:r>
          </a:p>
          <a:p>
            <a:pPr lvl="0">
              <a:spcAft>
                <a:spcPts val="1800"/>
              </a:spcAft>
            </a:pPr>
            <a:r>
              <a:rPr lang="en-US" sz="2400">
                <a:solidFill>
                  <a:schemeClr val="bg1"/>
                </a:solidFill>
                <a:effectLst/>
                <a:latin typeface="Century Gothic" panose="020B0502020202020204" pitchFamily="34" charset="0"/>
                <a:ea typeface="Times New Roman" panose="02020603050405020304" pitchFamily="18" charset="0"/>
              </a:rPr>
              <a:t>Digital inclusion increases with education, employment and income</a:t>
            </a:r>
          </a:p>
          <a:p>
            <a:pPr lvl="0">
              <a:spcAft>
                <a:spcPts val="1800"/>
              </a:spcAft>
            </a:pPr>
            <a:r>
              <a:rPr lang="en-US" sz="2400">
                <a:solidFill>
                  <a:schemeClr val="bg1"/>
                </a:solidFill>
                <a:effectLst/>
                <a:latin typeface="Century Gothic" panose="020B0502020202020204" pitchFamily="34" charset="0"/>
                <a:ea typeface="Times New Roman" panose="02020603050405020304" pitchFamily="18" charset="0"/>
              </a:rPr>
              <a:t>28% of Australians are excluded or highly excluded</a:t>
            </a:r>
          </a:p>
          <a:p>
            <a:pPr lvl="0">
              <a:spcAft>
                <a:spcPts val="1800"/>
              </a:spcAft>
            </a:pPr>
            <a:r>
              <a:rPr lang="en-US" sz="2400">
                <a:solidFill>
                  <a:schemeClr val="bg1"/>
                </a:solidFill>
                <a:effectLst/>
                <a:latin typeface="Century Gothic" panose="020B0502020202020204" pitchFamily="34" charset="0"/>
                <a:ea typeface="Times New Roman" panose="02020603050405020304" pitchFamily="18" charset="0"/>
              </a:rPr>
              <a:t>14% of Australians cannot afford reliable connectivity</a:t>
            </a:r>
          </a:p>
          <a:p>
            <a:pPr lvl="0">
              <a:spcAft>
                <a:spcPts val="1800"/>
              </a:spcAft>
            </a:pPr>
            <a:r>
              <a:rPr lang="en-US" sz="2400">
                <a:solidFill>
                  <a:schemeClr val="bg1"/>
                </a:solidFill>
                <a:effectLst/>
                <a:latin typeface="Century Gothic" panose="020B0502020202020204" pitchFamily="34" charset="0"/>
                <a:ea typeface="Times New Roman" panose="02020603050405020304" pitchFamily="18" charset="0"/>
              </a:rPr>
              <a:t>9.6% are mobile only users</a:t>
            </a:r>
            <a:r>
              <a:rPr lang="en-AU" sz="2400">
                <a:solidFill>
                  <a:schemeClr val="bg1"/>
                </a:solidFill>
                <a:effectLst/>
                <a:latin typeface="Century Gothic" panose="020B0502020202020204" pitchFamily="34" charset="0"/>
                <a:ea typeface="Calibri" panose="020F0502020204030204" pitchFamily="34" charset="0"/>
              </a:rPr>
              <a:t> </a:t>
            </a:r>
            <a:endParaRPr lang="en-US" sz="2400">
              <a:solidFill>
                <a:schemeClr val="bg1"/>
              </a:solidFill>
              <a:effectLst/>
              <a:latin typeface="Century Gothic" panose="020B0502020202020204" pitchFamily="34" charset="0"/>
              <a:ea typeface="Times New Roman" panose="02020603050405020304" pitchFamily="18" charset="0"/>
            </a:endParaRPr>
          </a:p>
        </p:txBody>
      </p:sp>
      <p:pic>
        <p:nvPicPr>
          <p:cNvPr id="8" name="Picture 7" descr="A picture containing text, graphics, font, logo&#10;&#10;Description automatically generated">
            <a:extLst>
              <a:ext uri="{FF2B5EF4-FFF2-40B4-BE49-F238E27FC236}">
                <a16:creationId xmlns:a16="http://schemas.microsoft.com/office/drawing/2014/main" id="{24FFCE5F-A851-A6C9-E160-26B5A366CABD}"/>
              </a:ext>
            </a:extLst>
          </p:cNvPr>
          <p:cNvPicPr>
            <a:picLocks noChangeAspect="1"/>
          </p:cNvPicPr>
          <p:nvPr/>
        </p:nvPicPr>
        <p:blipFill rotWithShape="1">
          <a:blip r:embed="rId4"/>
          <a:srcRect t="32731" b="30445"/>
          <a:stretch/>
        </p:blipFill>
        <p:spPr>
          <a:xfrm>
            <a:off x="824897" y="2580179"/>
            <a:ext cx="2952002" cy="1087016"/>
          </a:xfrm>
          <a:prstGeom prst="rect">
            <a:avLst/>
          </a:prstGeom>
        </p:spPr>
      </p:pic>
    </p:spTree>
    <p:extLst>
      <p:ext uri="{BB962C8B-B14F-4D97-AF65-F5344CB8AC3E}">
        <p14:creationId xmlns:p14="http://schemas.microsoft.com/office/powerpoint/2010/main" val="12784846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B4B7D-99A5-43C6-52FA-5FBD0C7DD3EB}"/>
              </a:ext>
            </a:extLst>
          </p:cNvPr>
          <p:cNvSpPr txBox="1"/>
          <p:nvPr/>
        </p:nvSpPr>
        <p:spPr>
          <a:xfrm>
            <a:off x="3972560" y="3048000"/>
            <a:ext cx="184731" cy="369332"/>
          </a:xfrm>
          <a:prstGeom prst="rect">
            <a:avLst/>
          </a:prstGeom>
          <a:noFill/>
        </p:spPr>
        <p:txBody>
          <a:bodyPr wrap="none" lIns="91440" tIns="45720" rIns="91440" bIns="45720" rtlCol="0" anchor="t">
            <a:spAutoFit/>
          </a:bodyPr>
          <a:lstStyle/>
          <a:p>
            <a:endParaRPr lang="en-US">
              <a:cs typeface="Calibri"/>
            </a:endParaRPr>
          </a:p>
        </p:txBody>
      </p:sp>
      <p:pic>
        <p:nvPicPr>
          <p:cNvPr id="5" name="Picture 4">
            <a:extLst>
              <a:ext uri="{FF2B5EF4-FFF2-40B4-BE49-F238E27FC236}">
                <a16:creationId xmlns:a16="http://schemas.microsoft.com/office/drawing/2014/main" id="{A0799C25-9834-F9EE-8F89-4B866C862CD8}"/>
              </a:ext>
            </a:extLst>
          </p:cNvPr>
          <p:cNvPicPr>
            <a:picLocks noChangeAspect="1"/>
          </p:cNvPicPr>
          <p:nvPr/>
        </p:nvPicPr>
        <p:blipFill>
          <a:blip r:embed="rId3"/>
          <a:stretch>
            <a:fillRect/>
          </a:stretch>
        </p:blipFill>
        <p:spPr>
          <a:xfrm>
            <a:off x="2529425" y="877097"/>
            <a:ext cx="7133149" cy="3946426"/>
          </a:xfrm>
          <a:prstGeom prst="rect">
            <a:avLst/>
          </a:prstGeom>
        </p:spPr>
      </p:pic>
      <p:sp>
        <p:nvSpPr>
          <p:cNvPr id="6" name="TextBox 5">
            <a:extLst>
              <a:ext uri="{FF2B5EF4-FFF2-40B4-BE49-F238E27FC236}">
                <a16:creationId xmlns:a16="http://schemas.microsoft.com/office/drawing/2014/main" id="{79134913-4CD4-1625-A6CE-E37092F49A41}"/>
              </a:ext>
            </a:extLst>
          </p:cNvPr>
          <p:cNvSpPr txBox="1"/>
          <p:nvPr/>
        </p:nvSpPr>
        <p:spPr>
          <a:xfrm>
            <a:off x="2529425" y="5200650"/>
            <a:ext cx="7133149" cy="1754326"/>
          </a:xfrm>
          <a:prstGeom prst="rect">
            <a:avLst/>
          </a:prstGeom>
          <a:noFill/>
        </p:spPr>
        <p:txBody>
          <a:bodyPr wrap="square" rtlCol="0">
            <a:spAutoFit/>
          </a:bodyPr>
          <a:lstStyle/>
          <a:p>
            <a:r>
              <a:rPr lang="en-US" b="0" i="0" dirty="0">
                <a:solidFill>
                  <a:srgbClr val="0F0F0F"/>
                </a:solidFill>
                <a:effectLst/>
                <a:latin typeface="Century Gothic" panose="020B0502020202020204" pitchFamily="34" charset="0"/>
              </a:rPr>
              <a:t>Watch the video </a:t>
            </a:r>
            <a:r>
              <a:rPr lang="en-US" b="0" i="0" dirty="0">
                <a:solidFill>
                  <a:srgbClr val="0F0F0F"/>
                </a:solidFill>
                <a:effectLst/>
                <a:latin typeface="Century Gothic" panose="020B0502020202020204" pitchFamily="34" charset="0"/>
                <a:sym typeface="Wingdings" panose="05000000000000000000" pitchFamily="2" charset="2"/>
              </a:rPr>
              <a:t> </a:t>
            </a:r>
            <a:r>
              <a:rPr lang="en-US" b="0" i="0" dirty="0">
                <a:solidFill>
                  <a:srgbClr val="0F0F0F"/>
                </a:solidFill>
                <a:effectLst/>
                <a:latin typeface="Century Gothic" panose="020B0502020202020204" pitchFamily="34" charset="0"/>
                <a:sym typeface="Wingdings" panose="05000000000000000000" pitchFamily="2" charset="2"/>
                <a:hlinkClick r:id="rId4"/>
              </a:rPr>
              <a:t>https://www.youtube.com/watch?v=KH5wqQXhdbk&amp;t=195s</a:t>
            </a:r>
            <a:r>
              <a:rPr lang="en-US" b="0" i="0" dirty="0">
                <a:solidFill>
                  <a:srgbClr val="0F0F0F"/>
                </a:solidFill>
                <a:effectLst/>
                <a:latin typeface="Century Gothic" panose="020B0502020202020204" pitchFamily="34" charset="0"/>
                <a:sym typeface="Wingdings" panose="05000000000000000000" pitchFamily="2" charset="2"/>
              </a:rPr>
              <a:t> </a:t>
            </a:r>
          </a:p>
          <a:p>
            <a:endParaRPr lang="en-US" b="0" i="0" dirty="0">
              <a:solidFill>
                <a:srgbClr val="0F0F0F"/>
              </a:solidFill>
              <a:effectLst/>
              <a:latin typeface="Century Gothic" panose="020B0502020202020204" pitchFamily="34" charset="0"/>
            </a:endParaRPr>
          </a:p>
          <a:p>
            <a:r>
              <a:rPr lang="en-US" b="0" i="0" dirty="0">
                <a:solidFill>
                  <a:srgbClr val="0F0F0F"/>
                </a:solidFill>
                <a:effectLst/>
                <a:latin typeface="Century Gothic" panose="020B0502020202020204" pitchFamily="34" charset="0"/>
              </a:rPr>
              <a:t>Deadly Digital Communities – Regina James, Coordinator </a:t>
            </a:r>
            <a:r>
              <a:rPr lang="en-US" b="0" i="0" dirty="0" err="1">
                <a:solidFill>
                  <a:srgbClr val="0F0F0F"/>
                </a:solidFill>
                <a:effectLst/>
                <a:latin typeface="Century Gothic" panose="020B0502020202020204" pitchFamily="34" charset="0"/>
              </a:rPr>
              <a:t>Bwgcolman</a:t>
            </a:r>
            <a:r>
              <a:rPr lang="en-US" b="0" i="0" dirty="0">
                <a:solidFill>
                  <a:srgbClr val="0F0F0F"/>
                </a:solidFill>
                <a:effectLst/>
                <a:latin typeface="Century Gothic" panose="020B0502020202020204" pitchFamily="34" charset="0"/>
              </a:rPr>
              <a:t> Indigenous Knowledge Centre, Palm Island</a:t>
            </a:r>
            <a:endParaRPr lang="en-US" dirty="0">
              <a:latin typeface="Century Gothic" panose="020B0502020202020204" pitchFamily="34" charset="0"/>
            </a:endParaRPr>
          </a:p>
          <a:p>
            <a:endParaRPr lang="en-US" dirty="0"/>
          </a:p>
        </p:txBody>
      </p:sp>
    </p:spTree>
    <p:extLst>
      <p:ext uri="{BB962C8B-B14F-4D97-AF65-F5344CB8AC3E}">
        <p14:creationId xmlns:p14="http://schemas.microsoft.com/office/powerpoint/2010/main" val="19540625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083B825-141A-4C20-961B-3CB711DB85BA}"/>
              </a:ext>
            </a:extLst>
          </p:cNvPr>
          <p:cNvSpPr>
            <a:spLocks noGrp="1"/>
          </p:cNvSpPr>
          <p:nvPr>
            <p:ph type="body" sz="half" idx="2"/>
          </p:nvPr>
        </p:nvSpPr>
        <p:spPr>
          <a:xfrm>
            <a:off x="7680961" y="321731"/>
            <a:ext cx="3986783" cy="6214533"/>
          </a:xfrm>
        </p:spPr>
        <p:txBody>
          <a:bodyPr vert="horz" lIns="45720" tIns="45720" rIns="45720" bIns="45720" rtlCol="0" anchor="ctr">
            <a:normAutofit/>
          </a:bodyPr>
          <a:lstStyle/>
          <a:p>
            <a:pPr marL="0" marR="0" lvl="0" indent="0" fontAlgn="base">
              <a:lnSpc>
                <a:spcPct val="120000"/>
              </a:lnSpc>
              <a:spcAft>
                <a:spcPct val="0"/>
              </a:spcAft>
              <a:buSzTx/>
              <a:buFontTx/>
              <a:buNone/>
              <a:tabLst/>
              <a:defRPr/>
            </a:pPr>
            <a:r>
              <a:rPr lang="en-US">
                <a:solidFill>
                  <a:srgbClr val="FFFFFF"/>
                </a:solidFill>
                <a:latin typeface="Century Gothic" panose="020B0502020202020204" pitchFamily="34" charset="0"/>
              </a:rPr>
              <a:t>Establishing new </a:t>
            </a:r>
            <a:r>
              <a:rPr lang="en-US" b="1">
                <a:solidFill>
                  <a:srgbClr val="FFFFFF"/>
                </a:solidFill>
                <a:latin typeface="Century Gothic" panose="020B0502020202020204" pitchFamily="34" charset="0"/>
              </a:rPr>
              <a:t>Indigenous Knowledge </a:t>
            </a:r>
            <a:r>
              <a:rPr lang="en-US" b="1" err="1">
                <a:solidFill>
                  <a:srgbClr val="FFFFFF"/>
                </a:solidFill>
                <a:latin typeface="Century Gothic" panose="020B0502020202020204" pitchFamily="34" charset="0"/>
              </a:rPr>
              <a:t>Centres</a:t>
            </a:r>
            <a:r>
              <a:rPr lang="en-US" b="1">
                <a:solidFill>
                  <a:srgbClr val="FFFFFF"/>
                </a:solidFill>
                <a:latin typeface="Century Gothic" panose="020B0502020202020204" pitchFamily="34" charset="0"/>
              </a:rPr>
              <a:t> </a:t>
            </a:r>
            <a:r>
              <a:rPr lang="en-US">
                <a:solidFill>
                  <a:srgbClr val="FFFFFF"/>
                </a:solidFill>
                <a:latin typeface="Century Gothic" panose="020B0502020202020204" pitchFamily="34" charset="0"/>
              </a:rPr>
              <a:t>in remote and discrete communities, and improving the viability of existing </a:t>
            </a:r>
            <a:r>
              <a:rPr lang="en-US" err="1">
                <a:solidFill>
                  <a:srgbClr val="FFFFFF"/>
                </a:solidFill>
                <a:latin typeface="Century Gothic" panose="020B0502020202020204" pitchFamily="34" charset="0"/>
              </a:rPr>
              <a:t>centres</a:t>
            </a:r>
            <a:endParaRPr lang="en-US">
              <a:solidFill>
                <a:srgbClr val="FFFFFF"/>
              </a:solidFill>
              <a:latin typeface="Century Gothic" panose="020B0502020202020204" pitchFamily="34" charset="0"/>
            </a:endParaRPr>
          </a:p>
          <a:p>
            <a:pPr marL="0" marR="0" lvl="0" indent="0" fontAlgn="base">
              <a:lnSpc>
                <a:spcPct val="120000"/>
              </a:lnSpc>
              <a:spcAft>
                <a:spcPct val="0"/>
              </a:spcAft>
              <a:buSzTx/>
              <a:buFontTx/>
              <a:buNone/>
              <a:tabLst/>
              <a:defRPr/>
            </a:pPr>
            <a:endParaRPr lang="en-US">
              <a:solidFill>
                <a:srgbClr val="FFFFFF"/>
              </a:solidFill>
              <a:latin typeface="Century Gothic" panose="020B0502020202020204" pitchFamily="34" charset="0"/>
            </a:endParaRPr>
          </a:p>
          <a:p>
            <a:pPr marL="0" marR="0" lvl="0" indent="0" fontAlgn="base">
              <a:lnSpc>
                <a:spcPct val="120000"/>
              </a:lnSpc>
              <a:spcAft>
                <a:spcPct val="0"/>
              </a:spcAft>
              <a:buSzTx/>
              <a:buFontTx/>
              <a:buNone/>
              <a:tabLst/>
              <a:defRPr/>
            </a:pPr>
            <a:r>
              <a:rPr lang="en-US">
                <a:solidFill>
                  <a:srgbClr val="FFFFFF"/>
                </a:solidFill>
                <a:latin typeface="Century Gothic" panose="020B0502020202020204" pitchFamily="34" charset="0"/>
              </a:rPr>
              <a:t>Employing </a:t>
            </a:r>
            <a:r>
              <a:rPr lang="en-US" b="1">
                <a:solidFill>
                  <a:srgbClr val="FFFFFF"/>
                </a:solidFill>
                <a:latin typeface="Century Gothic" panose="020B0502020202020204" pitchFamily="34" charset="0"/>
              </a:rPr>
              <a:t>Regional Digital Development Officers, operating from local libraries</a:t>
            </a:r>
            <a:r>
              <a:rPr lang="en-US">
                <a:solidFill>
                  <a:srgbClr val="FFFFFF"/>
                </a:solidFill>
                <a:latin typeface="Century Gothic" panose="020B0502020202020204" pitchFamily="34" charset="0"/>
              </a:rPr>
              <a:t>, to help identify opportunities for regional communities to </a:t>
            </a:r>
            <a:r>
              <a:rPr lang="en-US" err="1">
                <a:solidFill>
                  <a:srgbClr val="FFFFFF"/>
                </a:solidFill>
                <a:latin typeface="Century Gothic" panose="020B0502020202020204" pitchFamily="34" charset="0"/>
              </a:rPr>
              <a:t>realise</a:t>
            </a:r>
            <a:r>
              <a:rPr lang="en-US">
                <a:solidFill>
                  <a:srgbClr val="FFFFFF"/>
                </a:solidFill>
                <a:latin typeface="Century Gothic" panose="020B0502020202020204" pitchFamily="34" charset="0"/>
              </a:rPr>
              <a:t> their digital potential</a:t>
            </a:r>
          </a:p>
          <a:p>
            <a:pPr marL="0" marR="0" lvl="0" indent="0" fontAlgn="base">
              <a:lnSpc>
                <a:spcPct val="120000"/>
              </a:lnSpc>
              <a:spcAft>
                <a:spcPct val="0"/>
              </a:spcAft>
              <a:buSzTx/>
              <a:buFontTx/>
              <a:buNone/>
              <a:tabLst/>
              <a:defRPr/>
            </a:pPr>
            <a:endParaRPr lang="en-US">
              <a:solidFill>
                <a:srgbClr val="FFFFFF"/>
              </a:solidFill>
              <a:latin typeface="Century Gothic" panose="020B0502020202020204" pitchFamily="34" charset="0"/>
            </a:endParaRPr>
          </a:p>
          <a:p>
            <a:pPr marL="0" marR="0" lvl="0" indent="0" fontAlgn="base">
              <a:lnSpc>
                <a:spcPct val="120000"/>
              </a:lnSpc>
              <a:spcAft>
                <a:spcPct val="0"/>
              </a:spcAft>
              <a:buSzTx/>
              <a:buFontTx/>
              <a:buNone/>
              <a:tabLst/>
              <a:defRPr/>
            </a:pPr>
            <a:r>
              <a:rPr lang="en-US">
                <a:solidFill>
                  <a:srgbClr val="FFFFFF"/>
                </a:solidFill>
                <a:latin typeface="Century Gothic" panose="020B0502020202020204" pitchFamily="34" charset="0"/>
              </a:rPr>
              <a:t>Co-designing and delivering the next </a:t>
            </a:r>
            <a:r>
              <a:rPr lang="en-US" b="1">
                <a:solidFill>
                  <a:srgbClr val="FFFFFF"/>
                </a:solidFill>
                <a:latin typeface="Century Gothic" panose="020B0502020202020204" pitchFamily="34" charset="0"/>
              </a:rPr>
              <a:t>Deadly Digital Communities </a:t>
            </a:r>
            <a:r>
              <a:rPr lang="en-US">
                <a:solidFill>
                  <a:srgbClr val="FFFFFF"/>
                </a:solidFill>
                <a:latin typeface="Century Gothic" panose="020B0502020202020204" pitchFamily="34" charset="0"/>
              </a:rPr>
              <a:t>program, working closely with Elders and First Nations communities</a:t>
            </a:r>
          </a:p>
        </p:txBody>
      </p:sp>
      <p:sp>
        <p:nvSpPr>
          <p:cNvPr id="3" name="TextBox 2">
            <a:extLst>
              <a:ext uri="{FF2B5EF4-FFF2-40B4-BE49-F238E27FC236}">
                <a16:creationId xmlns:a16="http://schemas.microsoft.com/office/drawing/2014/main" id="{9FA9E80A-A2AC-9CBC-BCA4-7604454BBEC2}"/>
              </a:ext>
            </a:extLst>
          </p:cNvPr>
          <p:cNvSpPr txBox="1"/>
          <p:nvPr/>
        </p:nvSpPr>
        <p:spPr>
          <a:xfrm>
            <a:off x="3230413" y="4212572"/>
            <a:ext cx="4155440" cy="215444"/>
          </a:xfrm>
          <a:prstGeom prst="rect">
            <a:avLst/>
          </a:prstGeom>
          <a:noFill/>
        </p:spPr>
        <p:txBody>
          <a:bodyPr wrap="square" rtlCol="0">
            <a:spAutoFit/>
          </a:bodyPr>
          <a:lstStyle/>
          <a:p>
            <a:pPr algn="r"/>
            <a:r>
              <a:rPr lang="en-US" sz="800">
                <a:solidFill>
                  <a:schemeClr val="bg1"/>
                </a:solidFill>
                <a:latin typeface="Century Gothic" panose="020B0502020202020204" pitchFamily="34" charset="0"/>
              </a:rPr>
              <a:t>Deadly Threads, Brian Cassey, 2021.</a:t>
            </a:r>
          </a:p>
        </p:txBody>
      </p:sp>
      <p:pic>
        <p:nvPicPr>
          <p:cNvPr id="9" name="Picture 8">
            <a:extLst>
              <a:ext uri="{FF2B5EF4-FFF2-40B4-BE49-F238E27FC236}">
                <a16:creationId xmlns:a16="http://schemas.microsoft.com/office/drawing/2014/main" id="{B1ED8B8D-60C6-83A6-C15A-5408F7D9CBC4}"/>
              </a:ext>
            </a:extLst>
          </p:cNvPr>
          <p:cNvPicPr>
            <a:picLocks noChangeAspect="1"/>
          </p:cNvPicPr>
          <p:nvPr/>
        </p:nvPicPr>
        <p:blipFill rotWithShape="1">
          <a:blip r:embed="rId3"/>
          <a:srcRect r="8216" b="54417"/>
          <a:stretch/>
        </p:blipFill>
        <p:spPr>
          <a:xfrm>
            <a:off x="321731" y="4572000"/>
            <a:ext cx="7058306" cy="1964264"/>
          </a:xfrm>
          <a:prstGeom prst="rect">
            <a:avLst/>
          </a:prstGeom>
        </p:spPr>
      </p:pic>
      <p:pic>
        <p:nvPicPr>
          <p:cNvPr id="13" name="Picture 12" descr="A person and person looking at a tablet&#10;&#10;Description automatically generated with medium confidence">
            <a:extLst>
              <a:ext uri="{FF2B5EF4-FFF2-40B4-BE49-F238E27FC236}">
                <a16:creationId xmlns:a16="http://schemas.microsoft.com/office/drawing/2014/main" id="{DB1C4794-CE3F-4241-1050-9A8DAAB35EC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5000"/>
                    </a14:imgEffect>
                  </a14:imgLayer>
                </a14:imgProps>
              </a:ext>
            </a:extLst>
          </a:blip>
          <a:srcRect l="14492" r="13738"/>
          <a:stretch/>
        </p:blipFill>
        <p:spPr>
          <a:xfrm>
            <a:off x="325125" y="321730"/>
            <a:ext cx="7058307" cy="4097772"/>
          </a:xfrm>
          <a:prstGeom prst="rect">
            <a:avLst/>
          </a:prstGeom>
        </p:spPr>
      </p:pic>
      <p:sp>
        <p:nvSpPr>
          <p:cNvPr id="15" name="TextBox 14">
            <a:extLst>
              <a:ext uri="{FF2B5EF4-FFF2-40B4-BE49-F238E27FC236}">
                <a16:creationId xmlns:a16="http://schemas.microsoft.com/office/drawing/2014/main" id="{4F1736B1-2220-D661-FF9A-D5C6A7704AB8}"/>
              </a:ext>
            </a:extLst>
          </p:cNvPr>
          <p:cNvSpPr txBox="1"/>
          <p:nvPr/>
        </p:nvSpPr>
        <p:spPr>
          <a:xfrm>
            <a:off x="7714828" y="6585406"/>
            <a:ext cx="4155440" cy="215444"/>
          </a:xfrm>
          <a:prstGeom prst="rect">
            <a:avLst/>
          </a:prstGeom>
          <a:noFill/>
        </p:spPr>
        <p:txBody>
          <a:bodyPr wrap="square" rtlCol="0">
            <a:spAutoFit/>
          </a:bodyPr>
          <a:lstStyle/>
          <a:p>
            <a:pPr algn="r"/>
            <a:r>
              <a:rPr lang="en-US" sz="800">
                <a:latin typeface="Century Gothic" panose="020B0502020202020204" pitchFamily="34" charset="0"/>
              </a:rPr>
              <a:t>Hope Vale Aboriginal Shire Council.</a:t>
            </a:r>
          </a:p>
        </p:txBody>
      </p:sp>
    </p:spTree>
    <p:extLst>
      <p:ext uri="{BB962C8B-B14F-4D97-AF65-F5344CB8AC3E}">
        <p14:creationId xmlns:p14="http://schemas.microsoft.com/office/powerpoint/2010/main" val="41094145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1579DD07-B6CD-4C04-8A4A-3B92CE8C8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prstClr val="white"/>
              </a:solidFill>
            </a:endParaRPr>
          </a:p>
        </p:txBody>
      </p:sp>
      <p:sp>
        <p:nvSpPr>
          <p:cNvPr id="10" name="Rectangle 9">
            <a:extLst>
              <a:ext uri="{FF2B5EF4-FFF2-40B4-BE49-F238E27FC236}">
                <a16:creationId xmlns:a16="http://schemas.microsoft.com/office/drawing/2014/main" id="{36A995F0-906C-4573-A739-16EED217D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E98428-F152-4E3A-991A-FFF5D9DE92BC}"/>
              </a:ext>
            </a:extLst>
          </p:cNvPr>
          <p:cNvSpPr>
            <a:spLocks noGrp="1"/>
          </p:cNvSpPr>
          <p:nvPr>
            <p:ph type="ctrTitle"/>
          </p:nvPr>
        </p:nvSpPr>
        <p:spPr>
          <a:xfrm>
            <a:off x="5590120" y="1105351"/>
            <a:ext cx="5477071" cy="3023981"/>
          </a:xfrm>
        </p:spPr>
        <p:txBody>
          <a:bodyPr anchor="b">
            <a:normAutofit/>
          </a:bodyPr>
          <a:lstStyle/>
          <a:p>
            <a:pPr algn="l"/>
            <a:r>
              <a:rPr lang="en-AU" sz="4400" b="1">
                <a:solidFill>
                  <a:schemeClr val="bg1"/>
                </a:solidFill>
                <a:latin typeface="Century Gothic" panose="020B0502020202020204" pitchFamily="34" charset="0"/>
              </a:rPr>
              <a:t>FUTURE LIBRARIES</a:t>
            </a:r>
            <a:endParaRPr lang="en-AU" sz="4400">
              <a:solidFill>
                <a:schemeClr val="bg1"/>
              </a:solidFill>
              <a:latin typeface="Century Gothic" panose="020B0502020202020204" pitchFamily="34" charset="0"/>
            </a:endParaRPr>
          </a:p>
        </p:txBody>
      </p:sp>
      <p:sp>
        <p:nvSpPr>
          <p:cNvPr id="3" name="Subtitle 2">
            <a:extLst>
              <a:ext uri="{FF2B5EF4-FFF2-40B4-BE49-F238E27FC236}">
                <a16:creationId xmlns:a16="http://schemas.microsoft.com/office/drawing/2014/main" id="{CF914A72-BD14-4024-8144-6E7B08E29EBA}"/>
              </a:ext>
            </a:extLst>
          </p:cNvPr>
          <p:cNvSpPr>
            <a:spLocks noGrp="1"/>
          </p:cNvSpPr>
          <p:nvPr>
            <p:ph type="subTitle" idx="1"/>
          </p:nvPr>
        </p:nvSpPr>
        <p:spPr>
          <a:xfrm>
            <a:off x="5590120" y="4297556"/>
            <a:ext cx="5477071" cy="1431695"/>
          </a:xfrm>
        </p:spPr>
        <p:txBody>
          <a:bodyPr anchor="t">
            <a:normAutofit/>
          </a:bodyPr>
          <a:lstStyle/>
          <a:p>
            <a:r>
              <a:rPr lang="en-US" sz="2800" b="1">
                <a:solidFill>
                  <a:schemeClr val="bg1"/>
                </a:solidFill>
                <a:latin typeface="Century Gothic" panose="020B0502020202020204" pitchFamily="34" charset="0"/>
              </a:rPr>
              <a:t>CREATING INCLUSIVE AND ACCESSIBLE DIGITAL LIBRARIES AND SERVICES</a:t>
            </a:r>
            <a:endParaRPr lang="en-AU" sz="2800">
              <a:solidFill>
                <a:schemeClr val="bg1"/>
              </a:solidFill>
            </a:endParaRPr>
          </a:p>
        </p:txBody>
      </p:sp>
      <p:cxnSp>
        <p:nvCxnSpPr>
          <p:cNvPr id="12" name="Straight Connector 11">
            <a:extLst>
              <a:ext uri="{FF2B5EF4-FFF2-40B4-BE49-F238E27FC236}">
                <a16:creationId xmlns:a16="http://schemas.microsoft.com/office/drawing/2014/main" id="{C3F5F06D-7250-43A5-9B61-0B7F1FD7E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3108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2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A3CF4-68A6-4AC2-88E0-72B0D1A2B3CF}"/>
              </a:ext>
            </a:extLst>
          </p:cNvPr>
          <p:cNvSpPr>
            <a:spLocks noGrp="1"/>
          </p:cNvSpPr>
          <p:nvPr>
            <p:ph type="title"/>
          </p:nvPr>
        </p:nvSpPr>
        <p:spPr>
          <a:xfrm>
            <a:off x="524256" y="4767072"/>
            <a:ext cx="6672072" cy="1625210"/>
          </a:xfrm>
        </p:spPr>
        <p:txBody>
          <a:bodyPr vert="horz" lIns="91440" tIns="45720" rIns="91440" bIns="45720" rtlCol="0" anchor="ctr">
            <a:normAutofit/>
          </a:bodyPr>
          <a:lstStyle/>
          <a:p>
            <a:pPr algn="ctr"/>
            <a:r>
              <a:rPr lang="en-US" sz="4000" cap="none" spc="100">
                <a:solidFill>
                  <a:srgbClr val="FFFFFF"/>
                </a:solidFill>
                <a:latin typeface="Century Gothic" panose="020B0502020202020204" pitchFamily="34" charset="0"/>
              </a:rPr>
              <a:t>TRUTH-TELLING</a:t>
            </a:r>
          </a:p>
        </p:txBody>
      </p:sp>
      <p:pic>
        <p:nvPicPr>
          <p:cNvPr id="14" name="Picture 13">
            <a:extLst>
              <a:ext uri="{FF2B5EF4-FFF2-40B4-BE49-F238E27FC236}">
                <a16:creationId xmlns:a16="http://schemas.microsoft.com/office/drawing/2014/main" id="{7195A2A8-35DB-40E3-A0C9-041618EDA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083B825-141A-4C20-961B-3CB711DB85BA}"/>
              </a:ext>
            </a:extLst>
          </p:cNvPr>
          <p:cNvSpPr>
            <a:spLocks noGrp="1"/>
          </p:cNvSpPr>
          <p:nvPr>
            <p:ph type="body" sz="half" idx="2"/>
          </p:nvPr>
        </p:nvSpPr>
        <p:spPr>
          <a:xfrm>
            <a:off x="7680961" y="321731"/>
            <a:ext cx="3986783" cy="6214533"/>
          </a:xfrm>
        </p:spPr>
        <p:txBody>
          <a:bodyPr vert="horz" lIns="45720" tIns="45720" rIns="45720" bIns="45720" rtlCol="0" anchor="ctr">
            <a:normAutofit/>
          </a:bodyPr>
          <a:lstStyle/>
          <a:p>
            <a:pPr marL="0" marR="0" lvl="0" indent="0" fontAlgn="base">
              <a:lnSpc>
                <a:spcPct val="120000"/>
              </a:lnSpc>
              <a:spcAft>
                <a:spcPct val="0"/>
              </a:spcAft>
              <a:buSzTx/>
              <a:buFontTx/>
              <a:buNone/>
              <a:tabLst/>
              <a:defRPr/>
            </a:pPr>
            <a:r>
              <a:rPr kumimoji="0" lang="en-US" sz="2400" b="0" i="0" u="none" strike="noStrike" cap="none" spc="0" normalizeH="0" baseline="0" noProof="0">
                <a:ln>
                  <a:noFill/>
                </a:ln>
                <a:solidFill>
                  <a:srgbClr val="FFFFFF"/>
                </a:solidFill>
                <a:effectLst/>
                <a:uLnTx/>
                <a:uFillTx/>
                <a:latin typeface="Century Gothic" panose="020B0502020202020204" pitchFamily="34" charset="0"/>
              </a:rPr>
              <a:t>An opportunity for Aboriginal and </a:t>
            </a:r>
            <a:r>
              <a:rPr lang="en-US" sz="2400">
                <a:solidFill>
                  <a:srgbClr val="FFFFFF"/>
                </a:solidFill>
                <a:latin typeface="Century Gothic" panose="020B0502020202020204" pitchFamily="34" charset="0"/>
              </a:rPr>
              <a:t>T</a:t>
            </a:r>
            <a:r>
              <a:rPr kumimoji="0" lang="en-US" sz="2400" b="0" i="0" u="none" strike="noStrike" cap="none" spc="0" normalizeH="0" baseline="0" noProof="0" err="1">
                <a:ln>
                  <a:noFill/>
                </a:ln>
                <a:solidFill>
                  <a:srgbClr val="FFFFFF"/>
                </a:solidFill>
                <a:effectLst/>
                <a:uLnTx/>
                <a:uFillTx/>
                <a:latin typeface="Century Gothic" panose="020B0502020202020204" pitchFamily="34" charset="0"/>
              </a:rPr>
              <a:t>orres</a:t>
            </a:r>
            <a:r>
              <a:rPr kumimoji="0" lang="en-US" sz="2400" b="0" i="0" u="none" strike="noStrike" cap="none" spc="0" normalizeH="0" baseline="0" noProof="0">
                <a:ln>
                  <a:noFill/>
                </a:ln>
                <a:solidFill>
                  <a:srgbClr val="FFFFFF"/>
                </a:solidFill>
                <a:effectLst/>
                <a:uLnTx/>
                <a:uFillTx/>
                <a:latin typeface="Century Gothic" panose="020B0502020202020204" pitchFamily="34" charset="0"/>
              </a:rPr>
              <a:t> Strait Islander peoples to record evidence about past actions and share their culture, heritage and history with the broader community. </a:t>
            </a:r>
            <a:endParaRPr lang="en-US" sz="2400">
              <a:solidFill>
                <a:srgbClr val="FFFFFF"/>
              </a:solidFill>
            </a:endParaRPr>
          </a:p>
        </p:txBody>
      </p:sp>
      <p:sp>
        <p:nvSpPr>
          <p:cNvPr id="3" name="TextBox 2">
            <a:extLst>
              <a:ext uri="{FF2B5EF4-FFF2-40B4-BE49-F238E27FC236}">
                <a16:creationId xmlns:a16="http://schemas.microsoft.com/office/drawing/2014/main" id="{9FA9E80A-A2AC-9CBC-BCA4-7604454BBEC2}"/>
              </a:ext>
            </a:extLst>
          </p:cNvPr>
          <p:cNvSpPr txBox="1"/>
          <p:nvPr/>
        </p:nvSpPr>
        <p:spPr>
          <a:xfrm>
            <a:off x="7709014" y="6583889"/>
            <a:ext cx="4155440" cy="215444"/>
          </a:xfrm>
          <a:prstGeom prst="rect">
            <a:avLst/>
          </a:prstGeom>
          <a:noFill/>
        </p:spPr>
        <p:txBody>
          <a:bodyPr wrap="square" rtlCol="0">
            <a:spAutoFit/>
          </a:bodyPr>
          <a:lstStyle/>
          <a:p>
            <a:pPr algn="r"/>
            <a:r>
              <a:rPr lang="en-US" sz="800">
                <a:latin typeface="Century Gothic" panose="020B0502020202020204" pitchFamily="34" charset="0"/>
              </a:rPr>
              <a:t>Deadly Threads exhibition at State Library of Queensland, Brian Cassey, 2021.</a:t>
            </a:r>
          </a:p>
        </p:txBody>
      </p:sp>
    </p:spTree>
    <p:extLst>
      <p:ext uri="{BB962C8B-B14F-4D97-AF65-F5344CB8AC3E}">
        <p14:creationId xmlns:p14="http://schemas.microsoft.com/office/powerpoint/2010/main" val="21323073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228ECA4B-B1FB-4BD2-80A0-FF91A5332456}"/>
              </a:ext>
            </a:extLst>
          </p:cNvPr>
          <p:cNvSpPr txBox="1">
            <a:spLocks noChangeArrowheads="1"/>
          </p:cNvSpPr>
          <p:nvPr/>
        </p:nvSpPr>
        <p:spPr bwMode="auto">
          <a:xfrm>
            <a:off x="408919" y="790857"/>
            <a:ext cx="11550200" cy="328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noAutofit/>
          </a:bodyPr>
          <a:lstStyle/>
          <a:p>
            <a:r>
              <a:rPr lang="en-US" sz="3600" b="1" i="1">
                <a:solidFill>
                  <a:schemeClr val="bg1"/>
                </a:solidFill>
                <a:latin typeface="Century Gothic" panose="020B0502020202020204" pitchFamily="34" charset="0"/>
                <a:cs typeface="Arial" panose="020B0604020202020204" pitchFamily="34" charset="0"/>
              </a:rPr>
              <a:t>My father says language tells us not just who we are but where we are.</a:t>
            </a:r>
          </a:p>
          <a:p>
            <a:endParaRPr lang="en-US" sz="2000" b="1" i="1">
              <a:solidFill>
                <a:schemeClr val="bg1"/>
              </a:solidFill>
              <a:latin typeface="Century Gothic" panose="020B0502020202020204" pitchFamily="34" charset="0"/>
              <a:cs typeface="Arial" panose="020B0604020202020204" pitchFamily="34" charset="0"/>
            </a:endParaRPr>
          </a:p>
          <a:p>
            <a:r>
              <a:rPr lang="en-US" sz="3600" b="1" i="1">
                <a:solidFill>
                  <a:schemeClr val="bg1"/>
                </a:solidFill>
                <a:latin typeface="Century Gothic" panose="020B0502020202020204" pitchFamily="34" charset="0"/>
                <a:cs typeface="Arial" panose="020B0604020202020204" pitchFamily="34" charset="0"/>
              </a:rPr>
              <a:t>Language and names are markers of identity.</a:t>
            </a:r>
          </a:p>
          <a:p>
            <a:endParaRPr lang="en-US" sz="2000" b="1" i="1">
              <a:solidFill>
                <a:schemeClr val="bg1"/>
              </a:solidFill>
              <a:latin typeface="Century Gothic" panose="020B0502020202020204" pitchFamily="34" charset="0"/>
              <a:cs typeface="Arial" panose="020B0604020202020204" pitchFamily="34" charset="0"/>
            </a:endParaRPr>
          </a:p>
          <a:p>
            <a:r>
              <a:rPr lang="en-US" sz="3600" b="1" i="1">
                <a:solidFill>
                  <a:schemeClr val="bg1"/>
                </a:solidFill>
                <a:latin typeface="Century Gothic" panose="020B0502020202020204" pitchFamily="34" charset="0"/>
                <a:cs typeface="Arial" panose="020B0604020202020204" pitchFamily="34" charset="0"/>
              </a:rPr>
              <a:t>Reviving Indigenous languages is in itself a response to a history of oppression and denial. It can be liberating and assertive but like all identity it is a construction.</a:t>
            </a:r>
            <a:endParaRPr lang="en-US" sz="2200" b="1" i="1">
              <a:solidFill>
                <a:schemeClr val="bg1"/>
              </a:solidFill>
              <a:latin typeface="Century Gothic" panose="020B0502020202020204" pitchFamily="34" charset="0"/>
              <a:cs typeface="Arial"/>
            </a:endParaRPr>
          </a:p>
          <a:p>
            <a:pPr algn="r"/>
            <a:endParaRPr lang="en-US" sz="2000" b="1">
              <a:solidFill>
                <a:schemeClr val="bg1"/>
              </a:solidFill>
              <a:latin typeface="Century Gothic" panose="020B0502020202020204" pitchFamily="34" charset="0"/>
              <a:cs typeface="Arial"/>
            </a:endParaRPr>
          </a:p>
          <a:p>
            <a:pPr algn="r"/>
            <a:r>
              <a:rPr lang="en-US" sz="2400" b="1">
                <a:solidFill>
                  <a:schemeClr val="bg1"/>
                </a:solidFill>
                <a:latin typeface="Century Gothic" panose="020B0502020202020204" pitchFamily="34" charset="0"/>
                <a:cs typeface="Arial"/>
              </a:rPr>
              <a:t>Stan Grant</a:t>
            </a:r>
          </a:p>
          <a:p>
            <a:pPr algn="r"/>
            <a:endParaRPr lang="en-US" sz="2400" b="1">
              <a:solidFill>
                <a:schemeClr val="bg1"/>
              </a:solidFill>
              <a:latin typeface="Century Gothic" panose="020B0502020202020204" pitchFamily="34" charset="0"/>
              <a:cs typeface="Arial"/>
            </a:endParaRPr>
          </a:p>
          <a:p>
            <a:pPr algn="r"/>
            <a:r>
              <a:rPr lang="en-US" sz="2400" i="1">
                <a:solidFill>
                  <a:schemeClr val="bg1"/>
                </a:solidFill>
                <a:latin typeface="Century Gothic" panose="020B0502020202020204" pitchFamily="34" charset="0"/>
                <a:cs typeface="Arial"/>
              </a:rPr>
              <a:t>The Guardian, 31 August 2016</a:t>
            </a:r>
            <a:endParaRPr lang="en-AU" sz="2400" i="1">
              <a:solidFill>
                <a:schemeClr val="bg1"/>
              </a:solidFill>
              <a:latin typeface="Century Gothic" panose="020B0502020202020204" pitchFamily="34" charset="0"/>
              <a:cs typeface="Arial"/>
            </a:endParaRPr>
          </a:p>
          <a:p>
            <a:pPr algn="r"/>
            <a:endParaRPr lang="en-AU" sz="2200" b="1">
              <a:solidFill>
                <a:schemeClr val="bg1"/>
              </a:solidFill>
              <a:latin typeface="Century Gothic" panose="020B0502020202020204" pitchFamily="34" charset="0"/>
              <a:cs typeface="Arial"/>
            </a:endParaRPr>
          </a:p>
          <a:p>
            <a:pPr algn="r"/>
            <a:endParaRPr lang="en-AU" sz="2200" i="1">
              <a:solidFill>
                <a:schemeClr val="bg1"/>
              </a:solidFill>
              <a:latin typeface="Century Gothic" panose="020B0502020202020204" pitchFamily="34" charset="0"/>
              <a:cs typeface="Arial"/>
            </a:endParaRPr>
          </a:p>
        </p:txBody>
      </p:sp>
    </p:spTree>
    <p:extLst>
      <p:ext uri="{BB962C8B-B14F-4D97-AF65-F5344CB8AC3E}">
        <p14:creationId xmlns:p14="http://schemas.microsoft.com/office/powerpoint/2010/main" val="19194775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FE95B54B-26F5-2385-B91D-651D22C8C4DF}"/>
              </a:ext>
            </a:extLst>
          </p:cNvPr>
          <p:cNvPicPr>
            <a:picLocks noChangeAspect="1"/>
          </p:cNvPicPr>
          <p:nvPr/>
        </p:nvPicPr>
        <p:blipFill rotWithShape="1">
          <a:blip r:embed="rId3"/>
          <a:srcRect b="3679"/>
          <a:stretch/>
        </p:blipFill>
        <p:spPr>
          <a:xfrm>
            <a:off x="1410984" y="887591"/>
            <a:ext cx="9370032" cy="5836845"/>
          </a:xfrm>
          <a:prstGeom prst="rect">
            <a:avLst/>
          </a:prstGeom>
        </p:spPr>
      </p:pic>
      <p:sp>
        <p:nvSpPr>
          <p:cNvPr id="7" name="TextBox 6">
            <a:extLst>
              <a:ext uri="{FF2B5EF4-FFF2-40B4-BE49-F238E27FC236}">
                <a16:creationId xmlns:a16="http://schemas.microsoft.com/office/drawing/2014/main" id="{3CBBE246-708D-9662-5148-0DED13371B3C}"/>
              </a:ext>
            </a:extLst>
          </p:cNvPr>
          <p:cNvSpPr txBox="1"/>
          <p:nvPr/>
        </p:nvSpPr>
        <p:spPr>
          <a:xfrm>
            <a:off x="184935" y="133564"/>
            <a:ext cx="11835829" cy="646331"/>
          </a:xfrm>
          <a:prstGeom prst="rect">
            <a:avLst/>
          </a:prstGeom>
          <a:noFill/>
        </p:spPr>
        <p:txBody>
          <a:bodyPr wrap="square" rtlCol="0">
            <a:spAutoFit/>
          </a:bodyPr>
          <a:lstStyle/>
          <a:p>
            <a:pPr algn="ctr"/>
            <a:r>
              <a:rPr lang="en-US" sz="3600" b="1" i="0">
                <a:solidFill>
                  <a:srgbClr val="000000"/>
                </a:solidFill>
                <a:effectLst/>
                <a:latin typeface="Century Gothic" panose="020B0502020202020204" pitchFamily="34" charset="0"/>
              </a:rPr>
              <a:t>Indigenous languages map of </a:t>
            </a:r>
            <a:r>
              <a:rPr lang="en-US" sz="3600" b="1">
                <a:solidFill>
                  <a:srgbClr val="000000"/>
                </a:solidFill>
                <a:latin typeface="Century Gothic" panose="020B0502020202020204" pitchFamily="34" charset="0"/>
              </a:rPr>
              <a:t>Q</a:t>
            </a:r>
            <a:r>
              <a:rPr lang="en-US" sz="3600" b="1" i="0">
                <a:solidFill>
                  <a:srgbClr val="000000"/>
                </a:solidFill>
                <a:effectLst/>
                <a:latin typeface="Century Gothic" panose="020B0502020202020204" pitchFamily="34" charset="0"/>
              </a:rPr>
              <a:t>ueensland</a:t>
            </a:r>
          </a:p>
        </p:txBody>
      </p:sp>
    </p:spTree>
    <p:extLst>
      <p:ext uri="{BB962C8B-B14F-4D97-AF65-F5344CB8AC3E}">
        <p14:creationId xmlns:p14="http://schemas.microsoft.com/office/powerpoint/2010/main" val="24205662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6827A1-695E-272B-5962-78A9B644E37E}"/>
              </a:ext>
            </a:extLst>
          </p:cNvPr>
          <p:cNvPicPr>
            <a:picLocks noChangeAspect="1"/>
          </p:cNvPicPr>
          <p:nvPr/>
        </p:nvPicPr>
        <p:blipFill>
          <a:blip r:embed="rId3"/>
          <a:stretch>
            <a:fillRect/>
          </a:stretch>
        </p:blipFill>
        <p:spPr>
          <a:xfrm>
            <a:off x="0" y="701502"/>
            <a:ext cx="12192000" cy="5454995"/>
          </a:xfrm>
          <a:prstGeom prst="rect">
            <a:avLst/>
          </a:prstGeom>
        </p:spPr>
      </p:pic>
    </p:spTree>
    <p:extLst>
      <p:ext uri="{BB962C8B-B14F-4D97-AF65-F5344CB8AC3E}">
        <p14:creationId xmlns:p14="http://schemas.microsoft.com/office/powerpoint/2010/main" val="8440804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B4B7D-99A5-43C6-52FA-5FBD0C7DD3EB}"/>
              </a:ext>
            </a:extLst>
          </p:cNvPr>
          <p:cNvSpPr txBox="1"/>
          <p:nvPr/>
        </p:nvSpPr>
        <p:spPr>
          <a:xfrm>
            <a:off x="3972560" y="3048000"/>
            <a:ext cx="184731" cy="369332"/>
          </a:xfrm>
          <a:prstGeom prst="rect">
            <a:avLst/>
          </a:prstGeom>
          <a:noFill/>
        </p:spPr>
        <p:txBody>
          <a:bodyPr wrap="none" lIns="91440" tIns="45720" rIns="91440" bIns="45720" rtlCol="0" anchor="t">
            <a:spAutoFit/>
          </a:bodyPr>
          <a:lstStyle/>
          <a:p>
            <a:endParaRPr lang="en-US">
              <a:cs typeface="Calibri"/>
            </a:endParaRPr>
          </a:p>
        </p:txBody>
      </p:sp>
      <p:sp>
        <p:nvSpPr>
          <p:cNvPr id="6" name="TextBox 5">
            <a:extLst>
              <a:ext uri="{FF2B5EF4-FFF2-40B4-BE49-F238E27FC236}">
                <a16:creationId xmlns:a16="http://schemas.microsoft.com/office/drawing/2014/main" id="{79134913-4CD4-1625-A6CE-E37092F49A41}"/>
              </a:ext>
            </a:extLst>
          </p:cNvPr>
          <p:cNvSpPr txBox="1"/>
          <p:nvPr/>
        </p:nvSpPr>
        <p:spPr>
          <a:xfrm>
            <a:off x="2529425" y="5200650"/>
            <a:ext cx="7133149" cy="1477328"/>
          </a:xfrm>
          <a:prstGeom prst="rect">
            <a:avLst/>
          </a:prstGeom>
          <a:noFill/>
        </p:spPr>
        <p:txBody>
          <a:bodyPr wrap="square" rtlCol="0">
            <a:spAutoFit/>
          </a:bodyPr>
          <a:lstStyle/>
          <a:p>
            <a:r>
              <a:rPr lang="en-US" b="0" i="0" dirty="0">
                <a:solidFill>
                  <a:srgbClr val="0F0F0F"/>
                </a:solidFill>
                <a:effectLst/>
                <a:latin typeface="Century Gothic" panose="020B0502020202020204" pitchFamily="34" charset="0"/>
              </a:rPr>
              <a:t>Explore the virtual tour</a:t>
            </a:r>
            <a:r>
              <a:rPr lang="en-US" b="0" i="0" dirty="0">
                <a:solidFill>
                  <a:srgbClr val="0F0F0F"/>
                </a:solidFill>
                <a:effectLst/>
                <a:latin typeface="Century Gothic" panose="020B0502020202020204" pitchFamily="34" charset="0"/>
                <a:sym typeface="Wingdings" panose="05000000000000000000" pitchFamily="2" charset="2"/>
              </a:rPr>
              <a:t> </a:t>
            </a:r>
          </a:p>
          <a:p>
            <a:r>
              <a:rPr lang="en-US" b="0" i="0" dirty="0">
                <a:solidFill>
                  <a:srgbClr val="0F0F0F"/>
                </a:solidFill>
                <a:effectLst/>
                <a:latin typeface="Century Gothic" panose="020B0502020202020204" pitchFamily="34" charset="0"/>
                <a:sym typeface="Wingdings" panose="05000000000000000000" pitchFamily="2" charset="2"/>
                <a:hlinkClick r:id="rId3"/>
              </a:rPr>
              <a:t>https://www.slq.qld.gov.au/virtual-tours/spoken</a:t>
            </a:r>
            <a:r>
              <a:rPr lang="en-US" b="0" i="0" dirty="0">
                <a:solidFill>
                  <a:srgbClr val="0F0F0F"/>
                </a:solidFill>
                <a:effectLst/>
                <a:latin typeface="Century Gothic" panose="020B0502020202020204" pitchFamily="34" charset="0"/>
                <a:sym typeface="Wingdings" panose="05000000000000000000" pitchFamily="2" charset="2"/>
              </a:rPr>
              <a:t> </a:t>
            </a:r>
          </a:p>
          <a:p>
            <a:endParaRPr lang="en-US" b="0" i="0" dirty="0">
              <a:solidFill>
                <a:srgbClr val="0F0F0F"/>
              </a:solidFill>
              <a:effectLst/>
              <a:latin typeface="Century Gothic" panose="020B0502020202020204" pitchFamily="34" charset="0"/>
            </a:endParaRPr>
          </a:p>
          <a:p>
            <a:r>
              <a:rPr lang="en-US" b="0" i="0" dirty="0">
                <a:solidFill>
                  <a:srgbClr val="0F0F0F"/>
                </a:solidFill>
                <a:effectLst/>
                <a:latin typeface="Century Gothic" panose="020B0502020202020204" pitchFamily="34" charset="0"/>
              </a:rPr>
              <a:t>Spoken: Celebrating Queensland Languages</a:t>
            </a:r>
            <a:endParaRPr lang="en-US" dirty="0">
              <a:latin typeface="Century Gothic" panose="020B0502020202020204" pitchFamily="34" charset="0"/>
            </a:endParaRPr>
          </a:p>
          <a:p>
            <a:endParaRPr lang="en-US" dirty="0"/>
          </a:p>
        </p:txBody>
      </p:sp>
      <p:pic>
        <p:nvPicPr>
          <p:cNvPr id="4" name="Picture 3">
            <a:extLst>
              <a:ext uri="{FF2B5EF4-FFF2-40B4-BE49-F238E27FC236}">
                <a16:creationId xmlns:a16="http://schemas.microsoft.com/office/drawing/2014/main" id="{D5895AE8-F5A2-29C9-9161-1CE56F4FB4F8}"/>
              </a:ext>
            </a:extLst>
          </p:cNvPr>
          <p:cNvPicPr>
            <a:picLocks noChangeAspect="1"/>
          </p:cNvPicPr>
          <p:nvPr/>
        </p:nvPicPr>
        <p:blipFill>
          <a:blip r:embed="rId4"/>
          <a:stretch>
            <a:fillRect/>
          </a:stretch>
        </p:blipFill>
        <p:spPr>
          <a:xfrm>
            <a:off x="1759209" y="434340"/>
            <a:ext cx="8673581" cy="4569951"/>
          </a:xfrm>
          <a:prstGeom prst="rect">
            <a:avLst/>
          </a:prstGeom>
        </p:spPr>
      </p:pic>
    </p:spTree>
    <p:extLst>
      <p:ext uri="{BB962C8B-B14F-4D97-AF65-F5344CB8AC3E}">
        <p14:creationId xmlns:p14="http://schemas.microsoft.com/office/powerpoint/2010/main" val="323489926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228ECA4B-B1FB-4BD2-80A0-FF91A5332456}"/>
              </a:ext>
            </a:extLst>
          </p:cNvPr>
          <p:cNvSpPr txBox="1">
            <a:spLocks noChangeArrowheads="1"/>
          </p:cNvSpPr>
          <p:nvPr/>
        </p:nvSpPr>
        <p:spPr bwMode="auto">
          <a:xfrm>
            <a:off x="669596" y="1787447"/>
            <a:ext cx="10470036" cy="328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noAutofit/>
          </a:bodyPr>
          <a:lstStyle/>
          <a:p>
            <a:pPr>
              <a:tabLst>
                <a:tab pos="1611313" algn="l"/>
              </a:tabLst>
            </a:pPr>
            <a:endParaRPr lang="en-AU" sz="4400" b="1">
              <a:solidFill>
                <a:schemeClr val="bg1"/>
              </a:solidFill>
              <a:latin typeface="Arial" panose="020B0604020202020204" pitchFamily="34" charset="0"/>
              <a:cs typeface="Arial" panose="020B0604020202020204" pitchFamily="34" charset="0"/>
            </a:endParaRPr>
          </a:p>
          <a:p>
            <a:endParaRPr lang="en-AU" sz="4400">
              <a:solidFill>
                <a:schemeClr val="bg1"/>
              </a:solidFill>
              <a:latin typeface="Arial" panose="020B0604020202020204" pitchFamily="34" charset="0"/>
              <a:cs typeface="Arial" panose="020B0604020202020204" pitchFamily="34" charset="0"/>
            </a:endParaRPr>
          </a:p>
          <a:p>
            <a:pPr algn="r"/>
            <a:r>
              <a:rPr lang="en-AU" sz="3600" b="1">
                <a:solidFill>
                  <a:schemeClr val="bg1"/>
                </a:solidFill>
                <a:latin typeface="Century Gothic" panose="020B0502020202020204" pitchFamily="34" charset="0"/>
                <a:cs typeface="Arial" panose="020B0604020202020204" pitchFamily="34" charset="0"/>
              </a:rPr>
              <a:t>A man* is known by the company he keeps</a:t>
            </a:r>
          </a:p>
          <a:p>
            <a:endParaRPr lang="en-AU" sz="2000">
              <a:solidFill>
                <a:schemeClr val="bg1"/>
              </a:solidFill>
              <a:latin typeface="Century Gothic" panose="020B0502020202020204" pitchFamily="34" charset="0"/>
              <a:cs typeface="Arial" panose="020B0604020202020204" pitchFamily="34" charset="0"/>
            </a:endParaRPr>
          </a:p>
          <a:p>
            <a:pPr algn="r"/>
            <a:r>
              <a:rPr lang="en-AU" sz="2400" b="1">
                <a:solidFill>
                  <a:schemeClr val="bg1"/>
                </a:solidFill>
                <a:latin typeface="Century Gothic" panose="020B0502020202020204" pitchFamily="34" charset="0"/>
                <a:cs typeface="Arial"/>
              </a:rPr>
              <a:t>AESOP</a:t>
            </a:r>
          </a:p>
          <a:p>
            <a:pPr algn="r"/>
            <a:endParaRPr lang="en-AU" sz="2400" b="1">
              <a:solidFill>
                <a:schemeClr val="bg1"/>
              </a:solidFill>
              <a:latin typeface="Century Gothic" panose="020B0502020202020204" pitchFamily="34" charset="0"/>
              <a:cs typeface="Arial"/>
            </a:endParaRPr>
          </a:p>
          <a:p>
            <a:pPr algn="r"/>
            <a:r>
              <a:rPr lang="en-AU" sz="2400" b="1">
                <a:solidFill>
                  <a:schemeClr val="bg1"/>
                </a:solidFill>
                <a:latin typeface="Century Gothic" panose="020B0502020202020204" pitchFamily="34" charset="0"/>
                <a:cs typeface="Arial"/>
              </a:rPr>
              <a:t>*</a:t>
            </a:r>
            <a:r>
              <a:rPr lang="en-AU" sz="2400">
                <a:solidFill>
                  <a:schemeClr val="bg1"/>
                </a:solidFill>
                <a:latin typeface="Century Gothic" panose="020B0502020202020204" pitchFamily="34" charset="0"/>
                <a:cs typeface="Arial"/>
              </a:rPr>
              <a:t>In this case a woman</a:t>
            </a:r>
          </a:p>
        </p:txBody>
      </p:sp>
    </p:spTree>
    <p:extLst>
      <p:ext uri="{BB962C8B-B14F-4D97-AF65-F5344CB8AC3E}">
        <p14:creationId xmlns:p14="http://schemas.microsoft.com/office/powerpoint/2010/main" val="33380617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A72B8A23-7622-6B4C-E126-E67FFD151D0D}"/>
              </a:ext>
            </a:extLst>
          </p:cNvPr>
          <p:cNvSpPr txBox="1">
            <a:spLocks noChangeArrowheads="1"/>
          </p:cNvSpPr>
          <p:nvPr/>
        </p:nvSpPr>
        <p:spPr bwMode="auto">
          <a:xfrm>
            <a:off x="1124415" y="1787447"/>
            <a:ext cx="9937751" cy="258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noAutofit/>
          </a:bodyPr>
          <a:lstStyle/>
          <a:p>
            <a:pPr>
              <a:tabLst>
                <a:tab pos="1611313" algn="l"/>
              </a:tabLst>
            </a:pPr>
            <a:r>
              <a:rPr lang="en-AU" sz="4400" b="1">
                <a:latin typeface="Arial"/>
                <a:cs typeface="Arial"/>
              </a:rPr>
              <a:t>Content Description Principles</a:t>
            </a:r>
          </a:p>
          <a:p>
            <a:endParaRPr lang="en-AU" sz="4400">
              <a:latin typeface="Arial" panose="020B0604020202020204" pitchFamily="34" charset="0"/>
              <a:cs typeface="Arial" panose="020B0604020202020204" pitchFamily="34" charset="0"/>
            </a:endParaRPr>
          </a:p>
          <a:p>
            <a:r>
              <a:rPr lang="en-AU" sz="3600" i="1">
                <a:latin typeface="Arial"/>
                <a:cs typeface="Arial"/>
              </a:rPr>
              <a:t>Words matter. Language is powerful. It conveys meaning, framing, and sets intentions.</a:t>
            </a:r>
            <a:endParaRPr lang="en-AU" sz="3600" baseline="30000">
              <a:latin typeface="Arial"/>
              <a:cs typeface="Arial"/>
            </a:endParaRPr>
          </a:p>
        </p:txBody>
      </p:sp>
      <p:sp>
        <p:nvSpPr>
          <p:cNvPr id="3" name="TextBox 2">
            <a:extLst>
              <a:ext uri="{FF2B5EF4-FFF2-40B4-BE49-F238E27FC236}">
                <a16:creationId xmlns:a16="http://schemas.microsoft.com/office/drawing/2014/main" id="{F633A4A1-AAFE-67E4-31C3-D27684B23553}"/>
              </a:ext>
            </a:extLst>
          </p:cNvPr>
          <p:cNvSpPr txBox="1"/>
          <p:nvPr/>
        </p:nvSpPr>
        <p:spPr>
          <a:xfrm>
            <a:off x="1129061" y="5095514"/>
            <a:ext cx="10334975"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300">
                <a:latin typeface="Arial"/>
                <a:cs typeface="Calibri"/>
              </a:rPr>
              <a:t>Frick, Rachel L., and Merrilee Proffitt. 2022. </a:t>
            </a:r>
            <a:r>
              <a:rPr lang="en-AU" sz="1300" i="1">
                <a:latin typeface="Arial"/>
                <a:cs typeface="Calibri"/>
              </a:rPr>
              <a:t>Reimagine Descriptive Workflows</a:t>
            </a:r>
            <a:r>
              <a:rPr lang="en-AU" sz="1300">
                <a:latin typeface="Arial"/>
                <a:cs typeface="Calibri"/>
              </a:rPr>
              <a:t>. OCLC Research. </a:t>
            </a:r>
            <a:r>
              <a:rPr lang="en-AU" sz="1300">
                <a:latin typeface="Arial"/>
                <a:cs typeface="Calibri"/>
                <a:hlinkClick r:id="rId3"/>
              </a:rPr>
              <a:t>https://doi.org/10.25333/wd4b-bs51</a:t>
            </a:r>
            <a:endParaRPr lang="en-AU" sz="1300">
              <a:latin typeface="Arial"/>
              <a:cs typeface="Calibri"/>
            </a:endParaRPr>
          </a:p>
        </p:txBody>
      </p:sp>
    </p:spTree>
    <p:extLst>
      <p:ext uri="{BB962C8B-B14F-4D97-AF65-F5344CB8AC3E}">
        <p14:creationId xmlns:p14="http://schemas.microsoft.com/office/powerpoint/2010/main" val="27265921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593C0B-80A8-F027-4C37-9AA99A470C33}"/>
              </a:ext>
            </a:extLst>
          </p:cNvPr>
          <p:cNvSpPr txBox="1"/>
          <p:nvPr/>
        </p:nvSpPr>
        <p:spPr>
          <a:xfrm>
            <a:off x="366889" y="4816593"/>
            <a:ext cx="363125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Home to the </a:t>
            </a:r>
            <a:r>
              <a:rPr lang="en-US" sz="2000" err="1"/>
              <a:t>Kabi</a:t>
            </a:r>
            <a:r>
              <a:rPr lang="en-US" sz="2000"/>
              <a:t> </a:t>
            </a:r>
            <a:r>
              <a:rPr lang="en-US" sz="2000" err="1"/>
              <a:t>Kabi</a:t>
            </a:r>
            <a:r>
              <a:rPr lang="en-US" sz="2000"/>
              <a:t> [Gubbi Gubbi] people, prior to its establishment. Journals record the use of Aboriginal </a:t>
            </a:r>
            <a:r>
              <a:rPr lang="en-US" sz="2000" err="1"/>
              <a:t>labour</a:t>
            </a:r>
            <a:r>
              <a:rPr lang="en-US" sz="2000"/>
              <a:t> and clashes with local tribes over livestock.</a:t>
            </a:r>
            <a:endParaRPr lang="en-US" sz="2000">
              <a:cs typeface="Calibri"/>
            </a:endParaRPr>
          </a:p>
        </p:txBody>
      </p:sp>
      <p:pic>
        <p:nvPicPr>
          <p:cNvPr id="3" name="Picture 2" descr="A picture containing text, piece, square&#10;&#10;Description automatically generated">
            <a:extLst>
              <a:ext uri="{FF2B5EF4-FFF2-40B4-BE49-F238E27FC236}">
                <a16:creationId xmlns:a16="http://schemas.microsoft.com/office/drawing/2014/main" id="{E0C6347C-A4C2-B80A-5B9A-8F966A0BA2FF}"/>
              </a:ext>
            </a:extLst>
          </p:cNvPr>
          <p:cNvPicPr>
            <a:picLocks noChangeAspect="1"/>
          </p:cNvPicPr>
          <p:nvPr/>
        </p:nvPicPr>
        <p:blipFill rotWithShape="1">
          <a:blip r:embed="rId3"/>
          <a:srcRect l="6883" t="6122" r="10344" b="5146"/>
          <a:stretch/>
        </p:blipFill>
        <p:spPr>
          <a:xfrm>
            <a:off x="4272845" y="567262"/>
            <a:ext cx="7919947" cy="5729571"/>
          </a:xfrm>
          <a:prstGeom prst="rect">
            <a:avLst/>
          </a:prstGeom>
          <a:ln>
            <a:noFill/>
          </a:ln>
        </p:spPr>
      </p:pic>
      <p:sp>
        <p:nvSpPr>
          <p:cNvPr id="4" name="Text Box 4">
            <a:extLst>
              <a:ext uri="{FF2B5EF4-FFF2-40B4-BE49-F238E27FC236}">
                <a16:creationId xmlns:a16="http://schemas.microsoft.com/office/drawing/2014/main" id="{3D4EC301-28AF-60A2-3F4D-BDFA0705963D}"/>
              </a:ext>
            </a:extLst>
          </p:cNvPr>
          <p:cNvSpPr txBox="1">
            <a:spLocks noChangeArrowheads="1"/>
          </p:cNvSpPr>
          <p:nvPr/>
        </p:nvSpPr>
        <p:spPr bwMode="auto">
          <a:xfrm>
            <a:off x="364216" y="2829334"/>
            <a:ext cx="357259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r>
              <a:rPr lang="en-AU" sz="3600" b="1" err="1">
                <a:latin typeface="Arial"/>
                <a:cs typeface="Arial"/>
              </a:rPr>
              <a:t>Gigoomgan</a:t>
            </a:r>
            <a:r>
              <a:rPr lang="en-AU" sz="3600" b="1">
                <a:latin typeface="Arial"/>
                <a:cs typeface="Arial"/>
              </a:rPr>
              <a:t> </a:t>
            </a:r>
            <a:endParaRPr lang="en-AU" sz="3600">
              <a:latin typeface="Arial"/>
              <a:cs typeface="Arial"/>
            </a:endParaRPr>
          </a:p>
          <a:p>
            <a:r>
              <a:rPr lang="en-AU" sz="3600" b="1">
                <a:latin typeface="Arial"/>
                <a:cs typeface="Arial"/>
              </a:rPr>
              <a:t>Station records</a:t>
            </a:r>
            <a:endParaRPr lang="en-AU" sz="3600">
              <a:latin typeface="Arial"/>
              <a:cs typeface="Arial"/>
            </a:endParaRPr>
          </a:p>
          <a:p>
            <a:r>
              <a:rPr lang="en-AU" sz="3600" b="1">
                <a:latin typeface="Arial"/>
                <a:cs typeface="Arial"/>
              </a:rPr>
              <a:t>(OM68-13)</a:t>
            </a:r>
            <a:endParaRPr lang="en-AU" sz="3600">
              <a:latin typeface="Arial"/>
              <a:cs typeface="Arial"/>
            </a:endParaRPr>
          </a:p>
        </p:txBody>
      </p:sp>
    </p:spTree>
    <p:extLst>
      <p:ext uri="{BB962C8B-B14F-4D97-AF65-F5344CB8AC3E}">
        <p14:creationId xmlns:p14="http://schemas.microsoft.com/office/powerpoint/2010/main" val="6670805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schematic&#10;&#10;Description automatically generated">
            <a:extLst>
              <a:ext uri="{FF2B5EF4-FFF2-40B4-BE49-F238E27FC236}">
                <a16:creationId xmlns:a16="http://schemas.microsoft.com/office/drawing/2014/main" id="{2E09B2DA-3065-58E3-7AFC-8EFD1E96FFA5}"/>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b="51094"/>
          <a:stretch/>
        </p:blipFill>
        <p:spPr>
          <a:xfrm>
            <a:off x="6029887" y="10986"/>
            <a:ext cx="4052660" cy="3195485"/>
          </a:xfrm>
          <a:prstGeom prst="rect">
            <a:avLst/>
          </a:prstGeom>
        </p:spPr>
      </p:pic>
      <p:pic>
        <p:nvPicPr>
          <p:cNvPr id="3" name="Picture 2" descr="A picture containing text, tree, outdoor, old&#10;&#10;Description automatically generated">
            <a:extLst>
              <a:ext uri="{FF2B5EF4-FFF2-40B4-BE49-F238E27FC236}">
                <a16:creationId xmlns:a16="http://schemas.microsoft.com/office/drawing/2014/main" id="{2C1DAF23-6E39-A2B1-929B-75D269B6A1F6}"/>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13295" t="6379" r="13229" b="6562"/>
          <a:stretch/>
        </p:blipFill>
        <p:spPr>
          <a:xfrm>
            <a:off x="7825018" y="2461407"/>
            <a:ext cx="4323505" cy="3090759"/>
          </a:xfrm>
          <a:prstGeom prst="rect">
            <a:avLst/>
          </a:prstGeom>
        </p:spPr>
      </p:pic>
      <p:pic>
        <p:nvPicPr>
          <p:cNvPr id="4" name="Picture 3" descr="A piece of paper with writing on it&#10;&#10;Description automatically generated with medium confidence">
            <a:extLst>
              <a:ext uri="{FF2B5EF4-FFF2-40B4-BE49-F238E27FC236}">
                <a16:creationId xmlns:a16="http://schemas.microsoft.com/office/drawing/2014/main" id="{1ED7135A-EBAB-2D8F-6C7B-2E25EFADB3F0}"/>
              </a:ext>
            </a:extLst>
          </p:cNvPr>
          <p:cNvPicPr>
            <a:picLocks noChangeAspect="1"/>
          </p:cNvPicPr>
          <p:nvPr/>
        </p:nvPicPr>
        <p:blipFill rotWithShape="1">
          <a:blip r:embed="rId5">
            <a:alphaModFix amt="40000"/>
            <a:extLst>
              <a:ext uri="{28A0092B-C50C-407E-A947-70E740481C1C}">
                <a14:useLocalDpi xmlns:a14="http://schemas.microsoft.com/office/drawing/2010/main" val="0"/>
              </a:ext>
            </a:extLst>
          </a:blip>
          <a:srcRect b="31712"/>
          <a:stretch/>
        </p:blipFill>
        <p:spPr>
          <a:xfrm>
            <a:off x="2017156" y="3600288"/>
            <a:ext cx="3621417" cy="3885666"/>
          </a:xfrm>
          <a:prstGeom prst="rect">
            <a:avLst/>
          </a:prstGeom>
        </p:spPr>
      </p:pic>
      <p:pic>
        <p:nvPicPr>
          <p:cNvPr id="5" name="Picture 4" descr="A group of men stand around a horse and buggy&#10;&#10;Description automatically generated with low confidence">
            <a:extLst>
              <a:ext uri="{FF2B5EF4-FFF2-40B4-BE49-F238E27FC236}">
                <a16:creationId xmlns:a16="http://schemas.microsoft.com/office/drawing/2014/main" id="{BC7B1F69-0602-0DBE-A402-3CFE801EE359}"/>
              </a:ext>
            </a:extLst>
          </p:cNvPr>
          <p:cNvPicPr>
            <a:picLocks noChangeAspect="1"/>
          </p:cNvPicPr>
          <p:nvPr/>
        </p:nvPicPr>
        <p:blipFill rotWithShape="1">
          <a:blip r:embed="rId6">
            <a:alphaModFix amt="40000"/>
            <a:extLst>
              <a:ext uri="{28A0092B-C50C-407E-A947-70E740481C1C}">
                <a14:useLocalDpi xmlns:a14="http://schemas.microsoft.com/office/drawing/2010/main" val="0"/>
              </a:ext>
            </a:extLst>
          </a:blip>
          <a:srcRect l="1460" t="2571" r="1978" b="4200"/>
          <a:stretch/>
        </p:blipFill>
        <p:spPr>
          <a:xfrm>
            <a:off x="0" y="-40530"/>
            <a:ext cx="5524676" cy="3247001"/>
          </a:xfrm>
          <a:prstGeom prst="rect">
            <a:avLst/>
          </a:prstGeom>
          <a:effectLst/>
        </p:spPr>
      </p:pic>
      <p:pic>
        <p:nvPicPr>
          <p:cNvPr id="6" name="Picture 5" descr="Text&#10;&#10;Description automatically generated">
            <a:extLst>
              <a:ext uri="{FF2B5EF4-FFF2-40B4-BE49-F238E27FC236}">
                <a16:creationId xmlns:a16="http://schemas.microsoft.com/office/drawing/2014/main" id="{1B54A5EE-58D1-3176-3204-00B39613CFA9}"/>
              </a:ext>
            </a:extLst>
          </p:cNvPr>
          <p:cNvPicPr>
            <a:picLocks noChangeAspect="1"/>
          </p:cNvPicPr>
          <p:nvPr/>
        </p:nvPicPr>
        <p:blipFill rotWithShape="1">
          <a:blip r:embed="rId7">
            <a:alphaModFix amt="40000"/>
            <a:extLst>
              <a:ext uri="{28A0092B-C50C-407E-A947-70E740481C1C}">
                <a14:useLocalDpi xmlns:a14="http://schemas.microsoft.com/office/drawing/2010/main" val="0"/>
              </a:ext>
            </a:extLst>
          </a:blip>
          <a:srcRect l="32670" t="6561" r="33207" b="6561"/>
          <a:stretch/>
        </p:blipFill>
        <p:spPr>
          <a:xfrm>
            <a:off x="73268" y="3358897"/>
            <a:ext cx="2141634" cy="3090758"/>
          </a:xfrm>
          <a:prstGeom prst="rect">
            <a:avLst/>
          </a:prstGeom>
        </p:spPr>
      </p:pic>
      <p:pic>
        <p:nvPicPr>
          <p:cNvPr id="7" name="Picture 6" descr="Text&#10;&#10;Description automatically generated">
            <a:extLst>
              <a:ext uri="{FF2B5EF4-FFF2-40B4-BE49-F238E27FC236}">
                <a16:creationId xmlns:a16="http://schemas.microsoft.com/office/drawing/2014/main" id="{C4C645D5-87AD-4D60-9382-1876A2431CDA}"/>
              </a:ext>
            </a:extLst>
          </p:cNvPr>
          <p:cNvPicPr>
            <a:picLocks noChangeAspect="1"/>
          </p:cNvPicPr>
          <p:nvPr/>
        </p:nvPicPr>
        <p:blipFill rotWithShape="1">
          <a:blip r:embed="rId8">
            <a:alphaModFix amt="40000"/>
            <a:extLst>
              <a:ext uri="{28A0092B-C50C-407E-A947-70E740481C1C}">
                <a14:useLocalDpi xmlns:a14="http://schemas.microsoft.com/office/drawing/2010/main" val="0"/>
              </a:ext>
            </a:extLst>
          </a:blip>
          <a:srcRect l="30864" t="6923" r="30566" b="6562"/>
          <a:stretch/>
        </p:blipFill>
        <p:spPr>
          <a:xfrm>
            <a:off x="10413468" y="45992"/>
            <a:ext cx="1666628" cy="2119132"/>
          </a:xfrm>
          <a:prstGeom prst="rect">
            <a:avLst/>
          </a:prstGeom>
        </p:spPr>
      </p:pic>
      <p:pic>
        <p:nvPicPr>
          <p:cNvPr id="8" name="Picture 7">
            <a:extLst>
              <a:ext uri="{FF2B5EF4-FFF2-40B4-BE49-F238E27FC236}">
                <a16:creationId xmlns:a16="http://schemas.microsoft.com/office/drawing/2014/main" id="{B275A509-354A-EBA3-9ABE-6C197144B7DF}"/>
              </a:ext>
            </a:extLst>
          </p:cNvPr>
          <p:cNvPicPr>
            <a:picLocks noChangeAspect="1"/>
          </p:cNvPicPr>
          <p:nvPr/>
        </p:nvPicPr>
        <p:blipFill rotWithShape="1">
          <a:blip r:embed="rId9">
            <a:alphaModFix amt="40000"/>
            <a:extLst>
              <a:ext uri="{28A0092B-C50C-407E-A947-70E740481C1C}">
                <a14:useLocalDpi xmlns:a14="http://schemas.microsoft.com/office/drawing/2010/main" val="0"/>
              </a:ext>
            </a:extLst>
          </a:blip>
          <a:srcRect l="19968" t="4607" r="18303" b="8816"/>
          <a:stretch/>
        </p:blipFill>
        <p:spPr>
          <a:xfrm>
            <a:off x="6029887" y="2954101"/>
            <a:ext cx="1004711" cy="2111092"/>
          </a:xfrm>
          <a:prstGeom prst="rect">
            <a:avLst/>
          </a:prstGeom>
        </p:spPr>
      </p:pic>
      <p:pic>
        <p:nvPicPr>
          <p:cNvPr id="9" name="Picture 8" descr="Text, letter&#10;&#10;Description automatically generated">
            <a:extLst>
              <a:ext uri="{FF2B5EF4-FFF2-40B4-BE49-F238E27FC236}">
                <a16:creationId xmlns:a16="http://schemas.microsoft.com/office/drawing/2014/main" id="{934A2F25-96FF-2027-6B21-9F05D65551F9}"/>
              </a:ext>
            </a:extLst>
          </p:cNvPr>
          <p:cNvPicPr>
            <a:picLocks noChangeAspect="1"/>
          </p:cNvPicPr>
          <p:nvPr/>
        </p:nvPicPr>
        <p:blipFill>
          <a:blip r:embed="rId10">
            <a:alphaModFix amt="40000"/>
            <a:extLst>
              <a:ext uri="{28A0092B-C50C-407E-A947-70E740481C1C}">
                <a14:useLocalDpi xmlns:a14="http://schemas.microsoft.com/office/drawing/2010/main" val="0"/>
              </a:ext>
            </a:extLst>
          </a:blip>
          <a:stretch>
            <a:fillRect/>
          </a:stretch>
        </p:blipFill>
        <p:spPr>
          <a:xfrm>
            <a:off x="7892490" y="5291102"/>
            <a:ext cx="4150221" cy="1841861"/>
          </a:xfrm>
          <a:prstGeom prst="rect">
            <a:avLst/>
          </a:prstGeom>
        </p:spPr>
      </p:pic>
      <p:pic>
        <p:nvPicPr>
          <p:cNvPr id="10" name="Picture 9" descr="A close-up of a person&#10;&#10;Description automatically generated with medium confidence">
            <a:extLst>
              <a:ext uri="{FF2B5EF4-FFF2-40B4-BE49-F238E27FC236}">
                <a16:creationId xmlns:a16="http://schemas.microsoft.com/office/drawing/2014/main" id="{B053B9F5-A205-499F-37EA-245150A14005}"/>
              </a:ext>
            </a:extLst>
          </p:cNvPr>
          <p:cNvPicPr>
            <a:picLocks noChangeAspect="1"/>
          </p:cNvPicPr>
          <p:nvPr/>
        </p:nvPicPr>
        <p:blipFill rotWithShape="1">
          <a:blip r:embed="rId11">
            <a:alphaModFix amt="40000"/>
            <a:extLst>
              <a:ext uri="{28A0092B-C50C-407E-A947-70E740481C1C}">
                <a14:useLocalDpi xmlns:a14="http://schemas.microsoft.com/office/drawing/2010/main" val="0"/>
              </a:ext>
            </a:extLst>
          </a:blip>
          <a:srcRect l="31793" t="6589" r="31962" b="6561"/>
          <a:stretch/>
        </p:blipFill>
        <p:spPr>
          <a:xfrm>
            <a:off x="3981606" y="-173443"/>
            <a:ext cx="2131577" cy="2895218"/>
          </a:xfrm>
          <a:prstGeom prst="rect">
            <a:avLst/>
          </a:prstGeom>
        </p:spPr>
      </p:pic>
      <p:sp>
        <p:nvSpPr>
          <p:cNvPr id="11" name="Text Box 4">
            <a:extLst>
              <a:ext uri="{FF2B5EF4-FFF2-40B4-BE49-F238E27FC236}">
                <a16:creationId xmlns:a16="http://schemas.microsoft.com/office/drawing/2014/main" id="{ED947887-A82D-82C8-78D4-6BB621EBCE4C}"/>
              </a:ext>
            </a:extLst>
          </p:cNvPr>
          <p:cNvSpPr txBox="1">
            <a:spLocks noChangeArrowheads="1"/>
          </p:cNvSpPr>
          <p:nvPr/>
        </p:nvSpPr>
        <p:spPr bwMode="auto">
          <a:xfrm>
            <a:off x="1129061" y="1787448"/>
            <a:ext cx="9937751" cy="276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noAutofit/>
          </a:bodyPr>
          <a:lstStyle/>
          <a:p>
            <a:r>
              <a:rPr lang="en-AU" sz="4400" b="1" i="1">
                <a:effectLst>
                  <a:glow rad="63500">
                    <a:schemeClr val="bg1">
                      <a:alpha val="40000"/>
                    </a:schemeClr>
                  </a:glow>
                </a:effectLst>
                <a:latin typeface="Arial"/>
                <a:cs typeface="Arial"/>
              </a:rPr>
              <a:t>...by adjusting our perspective by only a few degrees, we see a vastly different world through the same window.</a:t>
            </a:r>
            <a:endParaRPr lang="en-AU" sz="4400" baseline="30000">
              <a:latin typeface="Arial"/>
              <a:cs typeface="Arial"/>
            </a:endParaRPr>
          </a:p>
        </p:txBody>
      </p:sp>
      <p:pic>
        <p:nvPicPr>
          <p:cNvPr id="12" name="Picture 11" descr="A person riding a horse&#10;&#10;Description automatically generated with medium confidence">
            <a:extLst>
              <a:ext uri="{FF2B5EF4-FFF2-40B4-BE49-F238E27FC236}">
                <a16:creationId xmlns:a16="http://schemas.microsoft.com/office/drawing/2014/main" id="{081CE183-0529-4A46-2CFA-954CB6D06714}"/>
              </a:ext>
            </a:extLst>
          </p:cNvPr>
          <p:cNvPicPr>
            <a:picLocks noChangeAspect="1"/>
          </p:cNvPicPr>
          <p:nvPr/>
        </p:nvPicPr>
        <p:blipFill>
          <a:blip r:embed="rId12">
            <a:alphaModFix amt="40000"/>
            <a:extLst>
              <a:ext uri="{28A0092B-C50C-407E-A947-70E740481C1C}">
                <a14:useLocalDpi xmlns:a14="http://schemas.microsoft.com/office/drawing/2010/main" val="0"/>
              </a:ext>
            </a:extLst>
          </a:blip>
          <a:stretch>
            <a:fillRect/>
          </a:stretch>
        </p:blipFill>
        <p:spPr>
          <a:xfrm>
            <a:off x="4468819" y="4874082"/>
            <a:ext cx="3288729" cy="2041068"/>
          </a:xfrm>
          <a:prstGeom prst="rect">
            <a:avLst/>
          </a:prstGeom>
        </p:spPr>
      </p:pic>
      <p:sp>
        <p:nvSpPr>
          <p:cNvPr id="13" name="TextBox 12">
            <a:extLst>
              <a:ext uri="{FF2B5EF4-FFF2-40B4-BE49-F238E27FC236}">
                <a16:creationId xmlns:a16="http://schemas.microsoft.com/office/drawing/2014/main" id="{1CA6DDB3-4DF4-E765-2BD7-B3CE981090F8}"/>
              </a:ext>
            </a:extLst>
          </p:cNvPr>
          <p:cNvSpPr txBox="1"/>
          <p:nvPr/>
        </p:nvSpPr>
        <p:spPr>
          <a:xfrm>
            <a:off x="1129061" y="4942376"/>
            <a:ext cx="99304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400">
                <a:effectLst>
                  <a:glow rad="63500">
                    <a:schemeClr val="bg1">
                      <a:alpha val="40000"/>
                    </a:schemeClr>
                  </a:glow>
                </a:effectLst>
                <a:latin typeface="Arial"/>
                <a:cs typeface="Calibri"/>
              </a:rPr>
              <a:t>Pascoe, Bruce. 2014. </a:t>
            </a:r>
            <a:r>
              <a:rPr lang="en-AU" sz="1400" i="1">
                <a:effectLst>
                  <a:glow rad="63500">
                    <a:schemeClr val="bg1">
                      <a:alpha val="40000"/>
                    </a:schemeClr>
                  </a:glow>
                </a:effectLst>
                <a:latin typeface="Arial"/>
                <a:cs typeface="Calibri"/>
              </a:rPr>
              <a:t>Dark Emu: Black Seeds: Agriculture or Accident?.</a:t>
            </a:r>
            <a:r>
              <a:rPr lang="en-AU" sz="1400">
                <a:effectLst>
                  <a:glow rad="63500">
                    <a:schemeClr val="bg1">
                      <a:alpha val="40000"/>
                    </a:schemeClr>
                  </a:glow>
                </a:effectLst>
                <a:latin typeface="Arial"/>
                <a:cs typeface="Calibri"/>
              </a:rPr>
              <a:t> Broome, Western Australia: </a:t>
            </a:r>
            <a:r>
              <a:rPr lang="en-AU" sz="1400" err="1">
                <a:effectLst>
                  <a:glow rad="63500">
                    <a:schemeClr val="bg1">
                      <a:alpha val="40000"/>
                    </a:schemeClr>
                  </a:glow>
                </a:effectLst>
                <a:latin typeface="Arial"/>
                <a:cs typeface="Calibri"/>
              </a:rPr>
              <a:t>Magabala</a:t>
            </a:r>
            <a:r>
              <a:rPr lang="en-AU" sz="1400">
                <a:effectLst>
                  <a:glow rad="63500">
                    <a:schemeClr val="bg1">
                      <a:alpha val="40000"/>
                    </a:schemeClr>
                  </a:glow>
                </a:effectLst>
                <a:latin typeface="Arial"/>
                <a:cs typeface="Calibri"/>
              </a:rPr>
              <a:t> Books.</a:t>
            </a:r>
          </a:p>
        </p:txBody>
      </p:sp>
    </p:spTree>
    <p:extLst>
      <p:ext uri="{BB962C8B-B14F-4D97-AF65-F5344CB8AC3E}">
        <p14:creationId xmlns:p14="http://schemas.microsoft.com/office/powerpoint/2010/main" val="2337512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ppt_x</p:attrName>
                                        </p:attrNameLst>
                                      </p:cBhvr>
                                      <p:tavLst>
                                        <p:tav tm="0">
                                          <p:val>
                                            <p:strVal val="#ppt_x"/>
                                          </p:val>
                                        </p:tav>
                                        <p:tav tm="100000">
                                          <p:val>
                                            <p:strVal val="#ppt_x"/>
                                          </p:val>
                                        </p:tav>
                                      </p:tavLst>
                                    </p:anim>
                                    <p:anim calcmode="lin" valueType="num">
                                      <p:cBhvr>
                                        <p:cTn id="15" dur="2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ppt_x</p:attrName>
                                        </p:attrNameLst>
                                      </p:cBhvr>
                                      <p:tavLst>
                                        <p:tav tm="0">
                                          <p:val>
                                            <p:strVal val="#ppt_x"/>
                                          </p:val>
                                        </p:tav>
                                        <p:tav tm="100000">
                                          <p:val>
                                            <p:strVal val="#ppt_x"/>
                                          </p:val>
                                        </p:tav>
                                      </p:tavLst>
                                    </p:anim>
                                    <p:anim calcmode="lin" valueType="num">
                                      <p:cBhvr>
                                        <p:cTn id="21" dur="2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ppt_x</p:attrName>
                                        </p:attrNameLst>
                                      </p:cBhvr>
                                      <p:tavLst>
                                        <p:tav tm="0">
                                          <p:val>
                                            <p:strVal val="#ppt_x"/>
                                          </p:val>
                                        </p:tav>
                                        <p:tav tm="100000">
                                          <p:val>
                                            <p:strVal val="#ppt_x"/>
                                          </p:val>
                                        </p:tav>
                                      </p:tavLst>
                                    </p:anim>
                                    <p:anim calcmode="lin" valueType="num">
                                      <p:cBhvr>
                                        <p:cTn id="27" dur="2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anim calcmode="lin" valueType="num">
                                      <p:cBhvr>
                                        <p:cTn id="32" dur="2000" fill="hold"/>
                                        <p:tgtEl>
                                          <p:spTgt spid="12"/>
                                        </p:tgtEl>
                                        <p:attrNameLst>
                                          <p:attrName>ppt_x</p:attrName>
                                        </p:attrNameLst>
                                      </p:cBhvr>
                                      <p:tavLst>
                                        <p:tav tm="0">
                                          <p:val>
                                            <p:strVal val="#ppt_x"/>
                                          </p:val>
                                        </p:tav>
                                        <p:tav tm="100000">
                                          <p:val>
                                            <p:strVal val="#ppt_x"/>
                                          </p:val>
                                        </p:tav>
                                      </p:tavLst>
                                    </p:anim>
                                    <p:anim calcmode="lin" valueType="num">
                                      <p:cBhvr>
                                        <p:cTn id="33" dur="20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anim calcmode="lin" valueType="num">
                                      <p:cBhvr>
                                        <p:cTn id="38" dur="2000" fill="hold"/>
                                        <p:tgtEl>
                                          <p:spTgt spid="2"/>
                                        </p:tgtEl>
                                        <p:attrNameLst>
                                          <p:attrName>ppt_x</p:attrName>
                                        </p:attrNameLst>
                                      </p:cBhvr>
                                      <p:tavLst>
                                        <p:tav tm="0">
                                          <p:val>
                                            <p:strVal val="#ppt_x"/>
                                          </p:val>
                                        </p:tav>
                                        <p:tav tm="100000">
                                          <p:val>
                                            <p:strVal val="#ppt_x"/>
                                          </p:val>
                                        </p:tav>
                                      </p:tavLst>
                                    </p:anim>
                                    <p:anim calcmode="lin" valueType="num">
                                      <p:cBhvr>
                                        <p:cTn id="39" dur="2000" fill="hold"/>
                                        <p:tgtEl>
                                          <p:spTgt spid="2"/>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42"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anim calcmode="lin" valueType="num">
                                      <p:cBhvr>
                                        <p:cTn id="44" dur="2000" fill="hold"/>
                                        <p:tgtEl>
                                          <p:spTgt spid="6"/>
                                        </p:tgtEl>
                                        <p:attrNameLst>
                                          <p:attrName>ppt_x</p:attrName>
                                        </p:attrNameLst>
                                      </p:cBhvr>
                                      <p:tavLst>
                                        <p:tav tm="0">
                                          <p:val>
                                            <p:strVal val="#ppt_x"/>
                                          </p:val>
                                        </p:tav>
                                        <p:tav tm="100000">
                                          <p:val>
                                            <p:strVal val="#ppt_x"/>
                                          </p:val>
                                        </p:tav>
                                      </p:tavLst>
                                    </p:anim>
                                    <p:anim calcmode="lin" valueType="num">
                                      <p:cBhvr>
                                        <p:cTn id="45" dur="2000" fill="hold"/>
                                        <p:tgtEl>
                                          <p:spTgt spid="6"/>
                                        </p:tgtEl>
                                        <p:attrNameLst>
                                          <p:attrName>ppt_y</p:attrName>
                                        </p:attrNameLst>
                                      </p:cBhvr>
                                      <p:tavLst>
                                        <p:tav tm="0">
                                          <p:val>
                                            <p:strVal val="#ppt_y+.1"/>
                                          </p:val>
                                        </p:tav>
                                        <p:tav tm="100000">
                                          <p:val>
                                            <p:strVal val="#ppt_y"/>
                                          </p:val>
                                        </p:tav>
                                      </p:tavLst>
                                    </p:anim>
                                  </p:childTnLst>
                                </p:cTn>
                              </p:par>
                            </p:childTnLst>
                          </p:cTn>
                        </p:par>
                        <p:par>
                          <p:cTn id="46" fill="hold">
                            <p:stCondLst>
                              <p:cond delay="14000"/>
                            </p:stCondLst>
                            <p:childTnLst>
                              <p:par>
                                <p:cTn id="47" presetID="42" presetClass="entr" presetSubtype="0"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000"/>
                                        <p:tgtEl>
                                          <p:spTgt spid="8"/>
                                        </p:tgtEl>
                                      </p:cBhvr>
                                    </p:animEffect>
                                    <p:anim calcmode="lin" valueType="num">
                                      <p:cBhvr>
                                        <p:cTn id="50" dur="2000" fill="hold"/>
                                        <p:tgtEl>
                                          <p:spTgt spid="8"/>
                                        </p:tgtEl>
                                        <p:attrNameLst>
                                          <p:attrName>ppt_x</p:attrName>
                                        </p:attrNameLst>
                                      </p:cBhvr>
                                      <p:tavLst>
                                        <p:tav tm="0">
                                          <p:val>
                                            <p:strVal val="#ppt_x"/>
                                          </p:val>
                                        </p:tav>
                                        <p:tav tm="100000">
                                          <p:val>
                                            <p:strVal val="#ppt_x"/>
                                          </p:val>
                                        </p:tav>
                                      </p:tavLst>
                                    </p:anim>
                                    <p:anim calcmode="lin" valueType="num">
                                      <p:cBhvr>
                                        <p:cTn id="51" dur="2000" fill="hold"/>
                                        <p:tgtEl>
                                          <p:spTgt spid="8"/>
                                        </p:tgtEl>
                                        <p:attrNameLst>
                                          <p:attrName>ppt_y</p:attrName>
                                        </p:attrNameLst>
                                      </p:cBhvr>
                                      <p:tavLst>
                                        <p:tav tm="0">
                                          <p:val>
                                            <p:strVal val="#ppt_y+.1"/>
                                          </p:val>
                                        </p:tav>
                                        <p:tav tm="100000">
                                          <p:val>
                                            <p:strVal val="#ppt_y"/>
                                          </p:val>
                                        </p:tav>
                                      </p:tavLst>
                                    </p:anim>
                                  </p:childTnLst>
                                </p:cTn>
                              </p:par>
                            </p:childTnLst>
                          </p:cTn>
                        </p:par>
                        <p:par>
                          <p:cTn id="52" fill="hold">
                            <p:stCondLst>
                              <p:cond delay="16000"/>
                            </p:stCondLst>
                            <p:childTnLst>
                              <p:par>
                                <p:cTn id="53" presetID="42" presetClass="entr" presetSubtype="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2000"/>
                                        <p:tgtEl>
                                          <p:spTgt spid="10"/>
                                        </p:tgtEl>
                                      </p:cBhvr>
                                    </p:animEffect>
                                    <p:anim calcmode="lin" valueType="num">
                                      <p:cBhvr>
                                        <p:cTn id="56" dur="2000" fill="hold"/>
                                        <p:tgtEl>
                                          <p:spTgt spid="10"/>
                                        </p:tgtEl>
                                        <p:attrNameLst>
                                          <p:attrName>ppt_x</p:attrName>
                                        </p:attrNameLst>
                                      </p:cBhvr>
                                      <p:tavLst>
                                        <p:tav tm="0">
                                          <p:val>
                                            <p:strVal val="#ppt_x"/>
                                          </p:val>
                                        </p:tav>
                                        <p:tav tm="100000">
                                          <p:val>
                                            <p:strVal val="#ppt_x"/>
                                          </p:val>
                                        </p:tav>
                                      </p:tavLst>
                                    </p:anim>
                                    <p:anim calcmode="lin" valueType="num">
                                      <p:cBhvr>
                                        <p:cTn id="57" dur="200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18000"/>
                            </p:stCondLst>
                            <p:childTnLst>
                              <p:par>
                                <p:cTn id="59" presetID="42" presetClass="entr" presetSubtype="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2000"/>
                                        <p:tgtEl>
                                          <p:spTgt spid="9"/>
                                        </p:tgtEl>
                                      </p:cBhvr>
                                    </p:animEffect>
                                    <p:anim calcmode="lin" valueType="num">
                                      <p:cBhvr>
                                        <p:cTn id="62" dur="2000" fill="hold"/>
                                        <p:tgtEl>
                                          <p:spTgt spid="9"/>
                                        </p:tgtEl>
                                        <p:attrNameLst>
                                          <p:attrName>ppt_x</p:attrName>
                                        </p:attrNameLst>
                                      </p:cBhvr>
                                      <p:tavLst>
                                        <p:tav tm="0">
                                          <p:val>
                                            <p:strVal val="#ppt_x"/>
                                          </p:val>
                                        </p:tav>
                                        <p:tav tm="100000">
                                          <p:val>
                                            <p:strVal val="#ppt_x"/>
                                          </p:val>
                                        </p:tav>
                                      </p:tavLst>
                                    </p:anim>
                                    <p:anim calcmode="lin" valueType="num">
                                      <p:cBhvr>
                                        <p:cTn id="63"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229708DF-6558-8D7E-482D-D9299EEFBE09}"/>
              </a:ext>
            </a:extLst>
          </p:cNvPr>
          <p:cNvSpPr txBox="1">
            <a:spLocks noChangeArrowheads="1"/>
          </p:cNvSpPr>
          <p:nvPr/>
        </p:nvSpPr>
        <p:spPr bwMode="auto">
          <a:xfrm>
            <a:off x="1129061" y="1118374"/>
            <a:ext cx="9928459" cy="397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noAutofit/>
          </a:bodyPr>
          <a:lstStyle/>
          <a:p>
            <a:r>
              <a:rPr lang="en-AU" sz="2800" b="1" i="1">
                <a:latin typeface="Arial"/>
                <a:cs typeface="Arial"/>
              </a:rPr>
              <a:t>Librarians must … reflect on their own internal biases ... deconstruct language and decolonize the systems that perpetuate the continued marginalization of others.</a:t>
            </a:r>
            <a:endParaRPr lang="en-US" sz="2800" b="1">
              <a:latin typeface="Arial"/>
              <a:cs typeface="Calibri"/>
            </a:endParaRPr>
          </a:p>
          <a:p>
            <a:endParaRPr lang="en-AU" sz="2800" b="1" i="1">
              <a:latin typeface="Arial"/>
              <a:cs typeface="Arial"/>
            </a:endParaRPr>
          </a:p>
          <a:p>
            <a:r>
              <a:rPr lang="en-AU" sz="2800" b="1" i="1">
                <a:latin typeface="Arial"/>
                <a:cs typeface="Arial"/>
              </a:rPr>
              <a:t>To remain neutral about these systems is the very opposite of what it means to be a librarian in the twenty-first century.</a:t>
            </a:r>
            <a:endParaRPr lang="en-AU" sz="2800" b="1" baseline="30000">
              <a:latin typeface="Arial"/>
              <a:cs typeface="Arial"/>
            </a:endParaRPr>
          </a:p>
          <a:p>
            <a:endParaRPr lang="en-AU" sz="2800" baseline="30000">
              <a:latin typeface="Arial"/>
              <a:cs typeface="Arial"/>
            </a:endParaRPr>
          </a:p>
        </p:txBody>
      </p:sp>
      <p:sp>
        <p:nvSpPr>
          <p:cNvPr id="3" name="TextBox 2">
            <a:extLst>
              <a:ext uri="{FF2B5EF4-FFF2-40B4-BE49-F238E27FC236}">
                <a16:creationId xmlns:a16="http://schemas.microsoft.com/office/drawing/2014/main" id="{9D9F7496-DCD9-B3B8-169E-40BC8C6D8AA4}"/>
              </a:ext>
            </a:extLst>
          </p:cNvPr>
          <p:cNvSpPr txBox="1"/>
          <p:nvPr/>
        </p:nvSpPr>
        <p:spPr>
          <a:xfrm>
            <a:off x="1129061" y="4942376"/>
            <a:ext cx="102278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400">
                <a:latin typeface="Arial"/>
                <a:cs typeface="Calibri"/>
              </a:rPr>
              <a:t>Vaughan, Crystal. “The Language of Cataloguing: Deconstructing and Decolonizing Systems of Organization in Libraries."</a:t>
            </a:r>
            <a:endParaRPr lang="en-US"/>
          </a:p>
          <a:p>
            <a:r>
              <a:rPr lang="en-AU" sz="1400" i="1">
                <a:latin typeface="Arial"/>
                <a:cs typeface="Calibri"/>
              </a:rPr>
              <a:t>Dalhousie Journal of Interdisciplinary Management</a:t>
            </a:r>
            <a:r>
              <a:rPr lang="en-AU" sz="1400">
                <a:latin typeface="Arial"/>
                <a:cs typeface="Calibri"/>
              </a:rPr>
              <a:t>, vol. 14, Spring 2018. </a:t>
            </a:r>
            <a:r>
              <a:rPr lang="en-AU" sz="1400">
                <a:solidFill>
                  <a:srgbClr val="000000"/>
                </a:solidFill>
                <a:latin typeface="Arial"/>
                <a:cs typeface="Calibri"/>
                <a:hlinkClick r:id="rId3"/>
              </a:rPr>
              <a:t>https://ojs.library.dal.ca/djim/article/view/7853/7247</a:t>
            </a:r>
            <a:r>
              <a:rPr lang="en-AU" sz="1400">
                <a:solidFill>
                  <a:srgbClr val="000000"/>
                </a:solidFill>
                <a:latin typeface="Arial"/>
                <a:cs typeface="Calibri"/>
              </a:rPr>
              <a:t>.</a:t>
            </a:r>
            <a:endParaRPr lang="en-AU"/>
          </a:p>
        </p:txBody>
      </p:sp>
    </p:spTree>
    <p:extLst>
      <p:ext uri="{BB962C8B-B14F-4D97-AF65-F5344CB8AC3E}">
        <p14:creationId xmlns:p14="http://schemas.microsoft.com/office/powerpoint/2010/main" val="17117375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B4B7D-99A5-43C6-52FA-5FBD0C7DD3EB}"/>
              </a:ext>
            </a:extLst>
          </p:cNvPr>
          <p:cNvSpPr txBox="1"/>
          <p:nvPr/>
        </p:nvSpPr>
        <p:spPr>
          <a:xfrm>
            <a:off x="3972560" y="3048000"/>
            <a:ext cx="184731" cy="369332"/>
          </a:xfrm>
          <a:prstGeom prst="rect">
            <a:avLst/>
          </a:prstGeom>
          <a:noFill/>
        </p:spPr>
        <p:txBody>
          <a:bodyPr wrap="none" lIns="91440" tIns="45720" rIns="91440" bIns="45720" rtlCol="0" anchor="t">
            <a:spAutoFit/>
          </a:bodyPr>
          <a:lstStyle/>
          <a:p>
            <a:endParaRPr lang="en-US">
              <a:cs typeface="Calibri"/>
            </a:endParaRPr>
          </a:p>
        </p:txBody>
      </p:sp>
      <p:sp>
        <p:nvSpPr>
          <p:cNvPr id="6" name="TextBox 5">
            <a:extLst>
              <a:ext uri="{FF2B5EF4-FFF2-40B4-BE49-F238E27FC236}">
                <a16:creationId xmlns:a16="http://schemas.microsoft.com/office/drawing/2014/main" id="{79134913-4CD4-1625-A6CE-E37092F49A41}"/>
              </a:ext>
            </a:extLst>
          </p:cNvPr>
          <p:cNvSpPr txBox="1"/>
          <p:nvPr/>
        </p:nvSpPr>
        <p:spPr>
          <a:xfrm>
            <a:off x="2529425" y="5200650"/>
            <a:ext cx="7133149" cy="1754326"/>
          </a:xfrm>
          <a:prstGeom prst="rect">
            <a:avLst/>
          </a:prstGeom>
          <a:noFill/>
        </p:spPr>
        <p:txBody>
          <a:bodyPr wrap="square" rtlCol="0">
            <a:spAutoFit/>
          </a:bodyPr>
          <a:lstStyle/>
          <a:p>
            <a:r>
              <a:rPr lang="en-US" b="0" i="0" dirty="0">
                <a:solidFill>
                  <a:srgbClr val="0F0F0F"/>
                </a:solidFill>
                <a:effectLst/>
                <a:latin typeface="Century Gothic" panose="020B0502020202020204" pitchFamily="34" charset="0"/>
              </a:rPr>
              <a:t>Listen to the podcast </a:t>
            </a:r>
            <a:r>
              <a:rPr lang="en-US" b="0" i="0" dirty="0">
                <a:solidFill>
                  <a:srgbClr val="0F0F0F"/>
                </a:solidFill>
                <a:effectLst/>
                <a:latin typeface="Century Gothic" panose="020B0502020202020204" pitchFamily="34" charset="0"/>
                <a:sym typeface="Wingdings" panose="05000000000000000000" pitchFamily="2" charset="2"/>
              </a:rPr>
              <a:t> </a:t>
            </a:r>
          </a:p>
          <a:p>
            <a:r>
              <a:rPr lang="en-US" b="0" i="0" dirty="0">
                <a:solidFill>
                  <a:srgbClr val="0F0F0F"/>
                </a:solidFill>
                <a:effectLst/>
                <a:latin typeface="Century Gothic" panose="020B0502020202020204" pitchFamily="34" charset="0"/>
                <a:sym typeface="Wingdings" panose="05000000000000000000" pitchFamily="2" charset="2"/>
                <a:hlinkClick r:id="rId3"/>
              </a:rPr>
              <a:t>https://www.slq.qld.gov.au/discover/podcasts/dangerouswomen</a:t>
            </a:r>
            <a:r>
              <a:rPr lang="en-US" b="0" i="0" dirty="0">
                <a:solidFill>
                  <a:srgbClr val="0F0F0F"/>
                </a:solidFill>
                <a:effectLst/>
                <a:latin typeface="Century Gothic" panose="020B0502020202020204" pitchFamily="34" charset="0"/>
                <a:sym typeface="Wingdings" panose="05000000000000000000" pitchFamily="2" charset="2"/>
              </a:rPr>
              <a:t> </a:t>
            </a:r>
          </a:p>
          <a:p>
            <a:endParaRPr lang="en-US" b="0" i="0" dirty="0">
              <a:solidFill>
                <a:srgbClr val="0F0F0F"/>
              </a:solidFill>
              <a:effectLst/>
              <a:latin typeface="Century Gothic" panose="020B0502020202020204" pitchFamily="34" charset="0"/>
            </a:endParaRPr>
          </a:p>
          <a:p>
            <a:r>
              <a:rPr lang="en-US" b="0" i="0" dirty="0">
                <a:solidFill>
                  <a:srgbClr val="0F0F0F"/>
                </a:solidFill>
                <a:effectLst/>
                <a:latin typeface="Century Gothic" panose="020B0502020202020204" pitchFamily="34" charset="0"/>
              </a:rPr>
              <a:t>Dangerous Women Podcast</a:t>
            </a:r>
            <a:endParaRPr lang="en-US" dirty="0">
              <a:latin typeface="Century Gothic" panose="020B0502020202020204" pitchFamily="34" charset="0"/>
            </a:endParaRPr>
          </a:p>
          <a:p>
            <a:endParaRPr lang="en-US" dirty="0"/>
          </a:p>
        </p:txBody>
      </p:sp>
      <p:pic>
        <p:nvPicPr>
          <p:cNvPr id="5" name="Picture 4">
            <a:extLst>
              <a:ext uri="{FF2B5EF4-FFF2-40B4-BE49-F238E27FC236}">
                <a16:creationId xmlns:a16="http://schemas.microsoft.com/office/drawing/2014/main" id="{142FC6D4-74D5-67BA-B94C-2D6E9DEAE204}"/>
              </a:ext>
            </a:extLst>
          </p:cNvPr>
          <p:cNvPicPr>
            <a:picLocks noChangeAspect="1"/>
          </p:cNvPicPr>
          <p:nvPr/>
        </p:nvPicPr>
        <p:blipFill>
          <a:blip r:embed="rId4"/>
          <a:stretch>
            <a:fillRect/>
          </a:stretch>
        </p:blipFill>
        <p:spPr>
          <a:xfrm>
            <a:off x="2454154" y="495786"/>
            <a:ext cx="7283691" cy="4387007"/>
          </a:xfrm>
          <a:prstGeom prst="rect">
            <a:avLst/>
          </a:prstGeom>
        </p:spPr>
      </p:pic>
    </p:spTree>
    <p:extLst>
      <p:ext uri="{BB962C8B-B14F-4D97-AF65-F5344CB8AC3E}">
        <p14:creationId xmlns:p14="http://schemas.microsoft.com/office/powerpoint/2010/main" val="369707719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1579DD07-B6CD-4C04-8A4A-3B92CE8C8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blipFill dpi="0" rotWithShape="1">
            <a:blip r:embed="rId3">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solidFill>
                <a:prstClr val="white"/>
              </a:solidFill>
            </a:endParaRPr>
          </a:p>
        </p:txBody>
      </p:sp>
      <p:sp>
        <p:nvSpPr>
          <p:cNvPr id="10" name="Rectangle 9">
            <a:extLst>
              <a:ext uri="{FF2B5EF4-FFF2-40B4-BE49-F238E27FC236}">
                <a16:creationId xmlns:a16="http://schemas.microsoft.com/office/drawing/2014/main" id="{36A995F0-906C-4573-A739-16EED217D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E98428-F152-4E3A-991A-FFF5D9DE92BC}"/>
              </a:ext>
            </a:extLst>
          </p:cNvPr>
          <p:cNvSpPr>
            <a:spLocks noGrp="1"/>
          </p:cNvSpPr>
          <p:nvPr>
            <p:ph type="ctrTitle"/>
          </p:nvPr>
        </p:nvSpPr>
        <p:spPr>
          <a:xfrm>
            <a:off x="5590120" y="1105351"/>
            <a:ext cx="5477071" cy="3023981"/>
          </a:xfrm>
        </p:spPr>
        <p:txBody>
          <a:bodyPr anchor="b">
            <a:normAutofit/>
          </a:bodyPr>
          <a:lstStyle/>
          <a:p>
            <a:pPr algn="l"/>
            <a:r>
              <a:rPr lang="en-AU" sz="4400" b="1">
                <a:solidFill>
                  <a:schemeClr val="bg1"/>
                </a:solidFill>
                <a:latin typeface="Century Gothic" panose="020B0502020202020204" pitchFamily="34" charset="0"/>
              </a:rPr>
              <a:t>OUR SUSTAINABLE FUTURE</a:t>
            </a:r>
            <a:endParaRPr lang="en-AU" sz="4400">
              <a:solidFill>
                <a:schemeClr val="bg1"/>
              </a:solidFill>
              <a:latin typeface="Century Gothic" panose="020B0502020202020204" pitchFamily="34" charset="0"/>
            </a:endParaRPr>
          </a:p>
        </p:txBody>
      </p:sp>
      <p:sp>
        <p:nvSpPr>
          <p:cNvPr id="3" name="Subtitle 2">
            <a:extLst>
              <a:ext uri="{FF2B5EF4-FFF2-40B4-BE49-F238E27FC236}">
                <a16:creationId xmlns:a16="http://schemas.microsoft.com/office/drawing/2014/main" id="{CF914A72-BD14-4024-8144-6E7B08E29EBA}"/>
              </a:ext>
            </a:extLst>
          </p:cNvPr>
          <p:cNvSpPr>
            <a:spLocks noGrp="1"/>
          </p:cNvSpPr>
          <p:nvPr>
            <p:ph type="subTitle" idx="1"/>
          </p:nvPr>
        </p:nvSpPr>
        <p:spPr>
          <a:xfrm>
            <a:off x="5590120" y="4297556"/>
            <a:ext cx="5477071" cy="1431695"/>
          </a:xfrm>
        </p:spPr>
        <p:txBody>
          <a:bodyPr anchor="t">
            <a:normAutofit/>
          </a:bodyPr>
          <a:lstStyle/>
          <a:p>
            <a:r>
              <a:rPr lang="en-US" sz="2800" b="1">
                <a:solidFill>
                  <a:schemeClr val="bg1"/>
                </a:solidFill>
                <a:latin typeface="Century Gothic" panose="020B0502020202020204" pitchFamily="34" charset="0"/>
              </a:rPr>
              <a:t>BUILDING SUSTAINABLE WORKPLACES, WORKFORCES AND SERVICES</a:t>
            </a:r>
            <a:endParaRPr lang="en-AU" sz="2800">
              <a:solidFill>
                <a:schemeClr val="bg1"/>
              </a:solidFill>
            </a:endParaRPr>
          </a:p>
        </p:txBody>
      </p:sp>
      <p:cxnSp>
        <p:nvCxnSpPr>
          <p:cNvPr id="12" name="Straight Connector 11">
            <a:extLst>
              <a:ext uri="{FF2B5EF4-FFF2-40B4-BE49-F238E27FC236}">
                <a16:creationId xmlns:a16="http://schemas.microsoft.com/office/drawing/2014/main" id="{C3F5F06D-7250-43A5-9B61-0B7F1FD7E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966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ird, clipart, design&#10;&#10;Description automatically generated">
            <a:extLst>
              <a:ext uri="{FF2B5EF4-FFF2-40B4-BE49-F238E27FC236}">
                <a16:creationId xmlns:a16="http://schemas.microsoft.com/office/drawing/2014/main" id="{F1CCFEB5-30F2-81A6-61A6-666ABD3965EB}"/>
              </a:ext>
            </a:extLst>
          </p:cNvPr>
          <p:cNvPicPr>
            <a:picLocks noChangeAspect="1"/>
          </p:cNvPicPr>
          <p:nvPr/>
        </p:nvPicPr>
        <p:blipFill>
          <a:blip r:embed="rId3"/>
          <a:stretch>
            <a:fillRect/>
          </a:stretch>
        </p:blipFill>
        <p:spPr>
          <a:xfrm>
            <a:off x="0" y="0"/>
            <a:ext cx="6858000" cy="6858000"/>
          </a:xfrm>
          <a:prstGeom prst="rect">
            <a:avLst/>
          </a:prstGeom>
        </p:spPr>
      </p:pic>
      <p:sp>
        <p:nvSpPr>
          <p:cNvPr id="2" name="TextBox 1">
            <a:extLst>
              <a:ext uri="{FF2B5EF4-FFF2-40B4-BE49-F238E27FC236}">
                <a16:creationId xmlns:a16="http://schemas.microsoft.com/office/drawing/2014/main" id="{7A093677-0A97-DFFD-07CC-6458A97A5D75}"/>
              </a:ext>
            </a:extLst>
          </p:cNvPr>
          <p:cNvSpPr txBox="1"/>
          <p:nvPr/>
        </p:nvSpPr>
        <p:spPr>
          <a:xfrm>
            <a:off x="6904234" y="2428216"/>
            <a:ext cx="5011261" cy="4339650"/>
          </a:xfrm>
          <a:prstGeom prst="rect">
            <a:avLst/>
          </a:prstGeom>
          <a:noFill/>
        </p:spPr>
        <p:txBody>
          <a:bodyPr wrap="square">
            <a:spAutoFit/>
          </a:bodyPr>
          <a:lstStyle/>
          <a:p>
            <a:pPr algn="l" rtl="0" fontAlgn="base"/>
            <a:r>
              <a:rPr lang="en-AU" sz="2400" b="1" i="0" u="none" strike="noStrike">
                <a:solidFill>
                  <a:srgbClr val="000000"/>
                </a:solidFill>
                <a:effectLst/>
                <a:latin typeface="Century Gothic" panose="020B0502020202020204" pitchFamily="34" charset="0"/>
              </a:rPr>
              <a:t>GOAL 16</a:t>
            </a:r>
            <a:endParaRPr lang="en-US" sz="2400" b="0" i="0">
              <a:solidFill>
                <a:srgbClr val="000000"/>
              </a:solidFill>
              <a:effectLst/>
              <a:latin typeface="Century Gothic" panose="020B0502020202020204" pitchFamily="34" charset="0"/>
            </a:endParaRPr>
          </a:p>
          <a:p>
            <a:pPr algn="l" rtl="0" fontAlgn="base"/>
            <a:r>
              <a:rPr lang="en-AU" sz="1800" b="0" i="0">
                <a:solidFill>
                  <a:srgbClr val="000000"/>
                </a:solidFill>
                <a:effectLst/>
                <a:latin typeface="Century Gothic" panose="020B0502020202020204" pitchFamily="34" charset="0"/>
              </a:rPr>
              <a:t>​</a:t>
            </a:r>
            <a:endParaRPr lang="en-AU" b="0" i="0">
              <a:solidFill>
                <a:srgbClr val="000000"/>
              </a:solidFill>
              <a:effectLst/>
              <a:latin typeface="Century Gothic" panose="020B0502020202020204" pitchFamily="34" charset="0"/>
            </a:endParaRPr>
          </a:p>
          <a:p>
            <a:pPr algn="l" rtl="0" fontAlgn="base"/>
            <a:r>
              <a:rPr lang="en-US" sz="3600" b="1" i="0" u="none" strike="noStrike">
                <a:solidFill>
                  <a:srgbClr val="000000"/>
                </a:solidFill>
                <a:effectLst/>
                <a:latin typeface="Century Gothic" panose="020B0502020202020204" pitchFamily="34" charset="0"/>
              </a:rPr>
              <a:t>Peace, justice and strong institutions</a:t>
            </a:r>
            <a:endParaRPr lang="en-US" sz="3600" b="0" i="0">
              <a:solidFill>
                <a:srgbClr val="000000"/>
              </a:solidFill>
              <a:effectLst/>
              <a:latin typeface="Century Gothic" panose="020B0502020202020204" pitchFamily="34" charset="0"/>
            </a:endParaRPr>
          </a:p>
          <a:p>
            <a:pPr algn="l" rtl="0" fontAlgn="base"/>
            <a:r>
              <a:rPr lang="en-AU" sz="1800" b="0" i="0">
                <a:solidFill>
                  <a:srgbClr val="000000"/>
                </a:solidFill>
                <a:effectLst/>
                <a:latin typeface="Century Gothic" panose="020B0502020202020204" pitchFamily="34" charset="0"/>
              </a:rPr>
              <a:t>​</a:t>
            </a:r>
            <a:endParaRPr lang="en-AU" b="0" i="0">
              <a:solidFill>
                <a:srgbClr val="000000"/>
              </a:solidFill>
              <a:effectLst/>
              <a:latin typeface="Century Gothic" panose="020B0502020202020204" pitchFamily="34" charset="0"/>
            </a:endParaRPr>
          </a:p>
          <a:p>
            <a:pPr algn="l" rtl="0" fontAlgn="base"/>
            <a:r>
              <a:rPr lang="en-US" sz="2400" i="0" u="none" strike="noStrike">
                <a:solidFill>
                  <a:srgbClr val="000000"/>
                </a:solidFill>
                <a:effectLst/>
                <a:latin typeface="Century Gothic" panose="020B0502020202020204" pitchFamily="34" charset="0"/>
              </a:rPr>
              <a:t>Promote peaceful and inclusive societies for sustainable development, provide access to justice for all and build effective, accountable and inclusive institutions at all level.​</a:t>
            </a:r>
          </a:p>
        </p:txBody>
      </p:sp>
    </p:spTree>
    <p:extLst>
      <p:ext uri="{BB962C8B-B14F-4D97-AF65-F5344CB8AC3E}">
        <p14:creationId xmlns:p14="http://schemas.microsoft.com/office/powerpoint/2010/main" val="39360714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9B43EBB-719F-4C01-AECE-1D876283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5B70B32-BD93-4B4F-B210-8956E300D2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Content Placeholder 4" descr="Diagram&#10;&#10;Description automatically generated">
            <a:extLst>
              <a:ext uri="{FF2B5EF4-FFF2-40B4-BE49-F238E27FC236}">
                <a16:creationId xmlns:a16="http://schemas.microsoft.com/office/drawing/2014/main" id="{FE921E4A-1A2F-6037-1275-E211690790E6}"/>
              </a:ext>
            </a:extLst>
          </p:cNvPr>
          <p:cNvPicPr>
            <a:picLocks noChangeAspect="1"/>
          </p:cNvPicPr>
          <p:nvPr/>
        </p:nvPicPr>
        <p:blipFill>
          <a:blip r:embed="rId4" cstate="screen">
            <a:extLst>
              <a:ext uri="{28A0092B-C50C-407E-A947-70E740481C1C}">
                <a14:useLocalDpi xmlns:a14="http://schemas.microsoft.com/office/drawing/2010/main"/>
              </a:ext>
            </a:extLst>
          </a:blip>
          <a:srcRect t="3132" b="3132"/>
          <a:stretch/>
        </p:blipFill>
        <p:spPr>
          <a:xfrm>
            <a:off x="4257318" y="923653"/>
            <a:ext cx="7657311" cy="5078197"/>
          </a:xfrm>
          <a:prstGeom prst="rect">
            <a:avLst/>
          </a:prstGeom>
        </p:spPr>
      </p:pic>
      <p:pic>
        <p:nvPicPr>
          <p:cNvPr id="7" name="Graphic 7">
            <a:extLst>
              <a:ext uri="{FF2B5EF4-FFF2-40B4-BE49-F238E27FC236}">
                <a16:creationId xmlns:a16="http://schemas.microsoft.com/office/drawing/2014/main" id="{84E5FA2E-B594-E20F-FBB7-60C8124BB4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1964" y="2518511"/>
            <a:ext cx="3648493" cy="1008249"/>
          </a:xfrm>
          <a:prstGeom prst="rect">
            <a:avLst/>
          </a:prstGeom>
        </p:spPr>
      </p:pic>
    </p:spTree>
    <p:extLst>
      <p:ext uri="{BB962C8B-B14F-4D97-AF65-F5344CB8AC3E}">
        <p14:creationId xmlns:p14="http://schemas.microsoft.com/office/powerpoint/2010/main" val="21744490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9B43EBB-719F-4C01-AECE-1D876283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5B70B32-BD93-4B4F-B210-8956E300D2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Graphic 7">
            <a:extLst>
              <a:ext uri="{FF2B5EF4-FFF2-40B4-BE49-F238E27FC236}">
                <a16:creationId xmlns:a16="http://schemas.microsoft.com/office/drawing/2014/main" id="{34DB29DA-AF85-03AD-DCC5-6C67D8A0C0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964" y="2518511"/>
            <a:ext cx="3648493" cy="1008249"/>
          </a:xfrm>
          <a:prstGeom prst="rect">
            <a:avLst/>
          </a:prstGeom>
        </p:spPr>
      </p:pic>
      <p:pic>
        <p:nvPicPr>
          <p:cNvPr id="4" name="Picture 3">
            <a:extLst>
              <a:ext uri="{FF2B5EF4-FFF2-40B4-BE49-F238E27FC236}">
                <a16:creationId xmlns:a16="http://schemas.microsoft.com/office/drawing/2014/main" id="{885A9597-F81C-894F-ECF9-41C3375BB5AC}"/>
              </a:ext>
            </a:extLst>
          </p:cNvPr>
          <p:cNvPicPr>
            <a:picLocks noChangeAspect="1"/>
          </p:cNvPicPr>
          <p:nvPr/>
        </p:nvPicPr>
        <p:blipFill>
          <a:blip r:embed="rId5"/>
          <a:stretch>
            <a:fillRect/>
          </a:stretch>
        </p:blipFill>
        <p:spPr>
          <a:xfrm>
            <a:off x="4254702" y="872971"/>
            <a:ext cx="7649767" cy="5144469"/>
          </a:xfrm>
          <a:prstGeom prst="rect">
            <a:avLst/>
          </a:prstGeom>
        </p:spPr>
      </p:pic>
    </p:spTree>
    <p:extLst>
      <p:ext uri="{BB962C8B-B14F-4D97-AF65-F5344CB8AC3E}">
        <p14:creationId xmlns:p14="http://schemas.microsoft.com/office/powerpoint/2010/main" val="13794844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9B43EBB-719F-4C01-AECE-1D876283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5B70B32-BD93-4B4F-B210-8956E300D2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250A4F4-9DAC-6530-7AAD-98E7D87988F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8674" y="2757409"/>
            <a:ext cx="3596981" cy="778030"/>
          </a:xfrm>
          <a:prstGeom prst="rect">
            <a:avLst/>
          </a:prstGeom>
        </p:spPr>
      </p:pic>
      <p:sp>
        <p:nvSpPr>
          <p:cNvPr id="3" name="Rectangle 2">
            <a:extLst>
              <a:ext uri="{FF2B5EF4-FFF2-40B4-BE49-F238E27FC236}">
                <a16:creationId xmlns:a16="http://schemas.microsoft.com/office/drawing/2014/main" id="{C974F239-E079-4515-0726-3ED7D9CB4C30}"/>
              </a:ext>
            </a:extLst>
          </p:cNvPr>
          <p:cNvSpPr/>
          <p:nvPr/>
        </p:nvSpPr>
        <p:spPr>
          <a:xfrm>
            <a:off x="4346089" y="330876"/>
            <a:ext cx="7605657" cy="6214533"/>
          </a:xfrm>
          <a:prstGeom prst="rect">
            <a:avLst/>
          </a:prstGeom>
          <a:solidFill>
            <a:srgbClr val="3B3838"/>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17A2C7-30CA-091B-4EE8-C41324AA0A2E}"/>
              </a:ext>
            </a:extLst>
          </p:cNvPr>
          <p:cNvSpPr txBox="1"/>
          <p:nvPr/>
        </p:nvSpPr>
        <p:spPr>
          <a:xfrm>
            <a:off x="4449170" y="364718"/>
            <a:ext cx="7502575" cy="6186309"/>
          </a:xfrm>
          <a:prstGeom prst="rect">
            <a:avLst/>
          </a:prstGeom>
          <a:noFill/>
        </p:spPr>
        <p:txBody>
          <a:bodyPr wrap="square" rtlCol="0">
            <a:spAutoFit/>
          </a:bodyPr>
          <a:lstStyle/>
          <a:p>
            <a:pPr lvl="0" fontAlgn="base">
              <a:spcAft>
                <a:spcPts val="1800"/>
              </a:spcAft>
              <a:buSzPts val="1000"/>
              <a:tabLst>
                <a:tab pos="457200" algn="l"/>
              </a:tabLst>
            </a:pPr>
            <a:r>
              <a:rPr lang="en-US" sz="2400" b="1">
                <a:solidFill>
                  <a:schemeClr val="bg1"/>
                </a:solidFill>
                <a:effectLst/>
                <a:latin typeface="Century Gothic" panose="020B0502020202020204" pitchFamily="34" charset="0"/>
                <a:ea typeface="Calibri" panose="020F0502020204030204" pitchFamily="34" charset="0"/>
                <a:cs typeface="Arial" panose="020B0604020202020204" pitchFamily="34" charset="0"/>
              </a:rPr>
              <a:t>Vision</a:t>
            </a:r>
            <a:br>
              <a:rPr lang="en-US" sz="2400">
                <a:solidFill>
                  <a:schemeClr val="bg1"/>
                </a:solidFill>
                <a:latin typeface="Century Gothic" panose="020B0502020202020204" pitchFamily="34" charset="0"/>
                <a:ea typeface="Calibri" panose="020F0502020204030204" pitchFamily="34" charset="0"/>
                <a:cs typeface="Arial" panose="020B0604020202020204" pitchFamily="34" charset="0"/>
              </a:rPr>
            </a:br>
            <a:r>
              <a:rPr lang="en-US" sz="2200">
                <a:solidFill>
                  <a:schemeClr val="bg1"/>
                </a:solidFill>
                <a:latin typeface="Century Gothic" panose="020B0502020202020204" pitchFamily="34" charset="0"/>
                <a:ea typeface="Calibri" panose="020F0502020204030204" pitchFamily="34" charset="0"/>
                <a:cs typeface="Arial" panose="020B0604020202020204" pitchFamily="34" charset="0"/>
              </a:rPr>
              <a:t>Libraries are at the heart of the cultural life of Australia and Aotearoa New Zealand</a:t>
            </a:r>
          </a:p>
          <a:p>
            <a:pPr lvl="0" fontAlgn="base">
              <a:spcAft>
                <a:spcPts val="1800"/>
              </a:spcAft>
              <a:buSzPts val="1000"/>
              <a:tabLst>
                <a:tab pos="457200" algn="l"/>
              </a:tabLst>
            </a:pPr>
            <a:r>
              <a:rPr lang="en-US" sz="2400" b="1">
                <a:solidFill>
                  <a:schemeClr val="bg1"/>
                </a:solidFill>
                <a:latin typeface="Century Gothic" panose="020B0502020202020204" pitchFamily="34" charset="0"/>
                <a:ea typeface="Calibri" panose="020F0502020204030204" pitchFamily="34" charset="0"/>
                <a:cs typeface="Arial" panose="020B0604020202020204" pitchFamily="34" charset="0"/>
              </a:rPr>
              <a:t>Strategic priority</a:t>
            </a:r>
            <a:br>
              <a:rPr lang="en-US" sz="2400">
                <a:solidFill>
                  <a:schemeClr val="bg1"/>
                </a:solidFill>
                <a:latin typeface="Century Gothic" panose="020B0502020202020204" pitchFamily="34" charset="0"/>
                <a:ea typeface="Calibri" panose="020F0502020204030204" pitchFamily="34" charset="0"/>
                <a:cs typeface="Arial" panose="020B0604020202020204" pitchFamily="34" charset="0"/>
              </a:rPr>
            </a:br>
            <a:r>
              <a:rPr lang="en-US" sz="2200">
                <a:solidFill>
                  <a:schemeClr val="bg1"/>
                </a:solidFill>
                <a:latin typeface="Century Gothic" panose="020B0502020202020204" pitchFamily="34" charset="0"/>
                <a:ea typeface="Calibri" panose="020F0502020204030204" pitchFamily="34" charset="0"/>
                <a:cs typeface="Arial" panose="020B0604020202020204" pitchFamily="34" charset="0"/>
              </a:rPr>
              <a:t>First Nations Strengthen respectful and responsive relationships between libraries, First Nations library professionals, and </a:t>
            </a:r>
            <a:r>
              <a:rPr lang="en-US" sz="2200" err="1">
                <a:solidFill>
                  <a:schemeClr val="bg1"/>
                </a:solidFill>
                <a:latin typeface="Century Gothic" panose="020B0502020202020204" pitchFamily="34" charset="0"/>
                <a:ea typeface="Calibri" panose="020F0502020204030204" pitchFamily="34" charset="0"/>
                <a:cs typeface="Arial" panose="020B0604020202020204" pitchFamily="34" charset="0"/>
              </a:rPr>
              <a:t>tangata</a:t>
            </a:r>
            <a:r>
              <a:rPr lang="en-US" sz="2200">
                <a:solidFill>
                  <a:schemeClr val="bg1"/>
                </a:solidFill>
                <a:latin typeface="Century Gothic" panose="020B0502020202020204" pitchFamily="34" charset="0"/>
                <a:ea typeface="Calibri" panose="020F0502020204030204" pitchFamily="34" charset="0"/>
                <a:cs typeface="Arial" panose="020B0604020202020204" pitchFamily="34" charset="0"/>
              </a:rPr>
              <a:t> whenua</a:t>
            </a:r>
          </a:p>
          <a:p>
            <a:pPr lvl="0" fontAlgn="base">
              <a:spcAft>
                <a:spcPts val="1800"/>
              </a:spcAft>
              <a:buSzPts val="1000"/>
              <a:tabLst>
                <a:tab pos="457200" algn="l"/>
              </a:tabLst>
            </a:pPr>
            <a:r>
              <a:rPr lang="en-US" sz="2400" b="1">
                <a:solidFill>
                  <a:schemeClr val="bg1"/>
                </a:solidFill>
                <a:latin typeface="Century Gothic" panose="020B0502020202020204" pitchFamily="34" charset="0"/>
                <a:ea typeface="Calibri" panose="020F0502020204030204" pitchFamily="34" charset="0"/>
                <a:cs typeface="Arial" panose="020B0604020202020204" pitchFamily="34" charset="0"/>
              </a:rPr>
              <a:t>Collaborative projects and initiatives</a:t>
            </a:r>
            <a:br>
              <a:rPr lang="en-US" sz="2400">
                <a:solidFill>
                  <a:schemeClr val="bg1"/>
                </a:solidFill>
                <a:latin typeface="Century Gothic" panose="020B0502020202020204" pitchFamily="34" charset="0"/>
                <a:ea typeface="Calibri" panose="020F0502020204030204" pitchFamily="34" charset="0"/>
                <a:cs typeface="Arial" panose="020B0604020202020204" pitchFamily="34" charset="0"/>
              </a:rPr>
            </a:br>
            <a:r>
              <a:rPr lang="en-US" sz="2200">
                <a:solidFill>
                  <a:schemeClr val="bg1"/>
                </a:solidFill>
                <a:effectLst/>
                <a:latin typeface="Century Gothic" panose="020B0502020202020204" pitchFamily="34" charset="0"/>
                <a:ea typeface="Calibri" panose="020F0502020204030204" pitchFamily="34" charset="0"/>
                <a:cs typeface="Arial" panose="020B0604020202020204" pitchFamily="34" charset="0"/>
              </a:rPr>
              <a:t>Joint policies and training arising from the NSLA Culturally Safe Libraries Program</a:t>
            </a:r>
          </a:p>
          <a:p>
            <a:pPr lvl="0" fontAlgn="base">
              <a:spcAft>
                <a:spcPts val="1800"/>
              </a:spcAft>
              <a:buSzPts val="1000"/>
              <a:tabLst>
                <a:tab pos="457200" algn="l"/>
              </a:tabLst>
            </a:pPr>
            <a:r>
              <a:rPr lang="en-US" sz="2200">
                <a:solidFill>
                  <a:schemeClr val="bg1"/>
                </a:solidFill>
                <a:effectLst/>
                <a:latin typeface="Century Gothic" panose="020B0502020202020204" pitchFamily="34" charset="0"/>
                <a:ea typeface="Calibri" panose="020F0502020204030204" pitchFamily="34" charset="0"/>
                <a:cs typeface="Arial" panose="020B0604020202020204" pitchFamily="34" charset="0"/>
              </a:rPr>
              <a:t>Annual Indigenous cultural capability audits to track change in NSLA libraries</a:t>
            </a:r>
          </a:p>
          <a:p>
            <a:pPr lvl="0" fontAlgn="base">
              <a:spcAft>
                <a:spcPts val="1800"/>
              </a:spcAft>
              <a:buSzPts val="1000"/>
              <a:tabLst>
                <a:tab pos="457200" algn="l"/>
              </a:tabLst>
            </a:pPr>
            <a:r>
              <a:rPr lang="en-US" sz="2200">
                <a:solidFill>
                  <a:schemeClr val="bg1"/>
                </a:solidFill>
                <a:effectLst/>
                <a:latin typeface="Century Gothic" panose="020B0502020202020204" pitchFamily="34" charset="0"/>
                <a:ea typeface="Calibri" panose="020F0502020204030204" pitchFamily="34" charset="0"/>
                <a:cs typeface="Arial" panose="020B0604020202020204" pitchFamily="34" charset="0"/>
              </a:rPr>
              <a:t>Evolving approach to respectful collection management in partnership with First Nations subject matter experts</a:t>
            </a:r>
          </a:p>
        </p:txBody>
      </p:sp>
    </p:spTree>
    <p:extLst>
      <p:ext uri="{BB962C8B-B14F-4D97-AF65-F5344CB8AC3E}">
        <p14:creationId xmlns:p14="http://schemas.microsoft.com/office/powerpoint/2010/main" val="13290091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9B43EBB-719F-4C01-AECE-1D876283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5B70B32-BD93-4B4F-B210-8956E300D2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Graphic 7">
            <a:extLst>
              <a:ext uri="{FF2B5EF4-FFF2-40B4-BE49-F238E27FC236}">
                <a16:creationId xmlns:a16="http://schemas.microsoft.com/office/drawing/2014/main" id="{A55972CF-38A7-F8E9-FBDB-ED68944C63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344" y="2572253"/>
            <a:ext cx="3657600" cy="996553"/>
          </a:xfrm>
          <a:prstGeom prst="rect">
            <a:avLst/>
          </a:prstGeom>
        </p:spPr>
      </p:pic>
      <p:pic>
        <p:nvPicPr>
          <p:cNvPr id="5" name="Picture 4">
            <a:extLst>
              <a:ext uri="{FF2B5EF4-FFF2-40B4-BE49-F238E27FC236}">
                <a16:creationId xmlns:a16="http://schemas.microsoft.com/office/drawing/2014/main" id="{DC7DD4BE-3424-3C02-1937-259E763D6B5A}"/>
              </a:ext>
            </a:extLst>
          </p:cNvPr>
          <p:cNvPicPr>
            <a:picLocks noChangeAspect="1"/>
          </p:cNvPicPr>
          <p:nvPr/>
        </p:nvPicPr>
        <p:blipFill>
          <a:blip r:embed="rId5"/>
          <a:srcRect t="5927" b="5927"/>
          <a:stretch/>
        </p:blipFill>
        <p:spPr>
          <a:xfrm>
            <a:off x="4357473" y="930825"/>
            <a:ext cx="7499624" cy="4957912"/>
          </a:xfrm>
          <a:prstGeom prst="rect">
            <a:avLst/>
          </a:prstGeom>
        </p:spPr>
      </p:pic>
      <p:sp>
        <p:nvSpPr>
          <p:cNvPr id="2" name="TextBox 1">
            <a:extLst>
              <a:ext uri="{FF2B5EF4-FFF2-40B4-BE49-F238E27FC236}">
                <a16:creationId xmlns:a16="http://schemas.microsoft.com/office/drawing/2014/main" id="{23E100F9-B25E-18B1-A9C8-1670576713C6}"/>
              </a:ext>
            </a:extLst>
          </p:cNvPr>
          <p:cNvSpPr txBox="1"/>
          <p:nvPr/>
        </p:nvSpPr>
        <p:spPr>
          <a:xfrm>
            <a:off x="4357473" y="6014720"/>
            <a:ext cx="7499623" cy="646331"/>
          </a:xfrm>
          <a:prstGeom prst="rect">
            <a:avLst/>
          </a:prstGeom>
          <a:noFill/>
        </p:spPr>
        <p:txBody>
          <a:bodyPr wrap="square" rtlCol="0">
            <a:spAutoFit/>
          </a:bodyPr>
          <a:lstStyle/>
          <a:p>
            <a:r>
              <a:rPr lang="en-US" sz="1200">
                <a:latin typeface="Century Gothic" panose="020B0502020202020204" pitchFamily="34" charset="0"/>
              </a:rPr>
              <a:t>Back row: </a:t>
            </a:r>
            <a:r>
              <a:rPr lang="en-US" sz="1200" err="1">
                <a:latin typeface="Century Gothic" panose="020B0502020202020204" pitchFamily="34" charset="0"/>
              </a:rPr>
              <a:t>Te</a:t>
            </a:r>
            <a:r>
              <a:rPr lang="en-US" sz="1200">
                <a:latin typeface="Century Gothic" panose="020B0502020202020204" pitchFamily="34" charset="0"/>
              </a:rPr>
              <a:t> </a:t>
            </a:r>
            <a:r>
              <a:rPr lang="en-US" sz="1200" err="1">
                <a:latin typeface="Century Gothic" panose="020B0502020202020204" pitchFamily="34" charset="0"/>
              </a:rPr>
              <a:t>Paea</a:t>
            </a:r>
            <a:r>
              <a:rPr lang="en-US" sz="1200">
                <a:latin typeface="Century Gothic" panose="020B0502020202020204" pitchFamily="34" charset="0"/>
              </a:rPr>
              <a:t> </a:t>
            </a:r>
            <a:r>
              <a:rPr lang="en-US" sz="1200" err="1">
                <a:latin typeface="Century Gothic" panose="020B0502020202020204" pitchFamily="34" charset="0"/>
              </a:rPr>
              <a:t>Paringtatai</a:t>
            </a:r>
            <a:r>
              <a:rPr lang="en-US" sz="1200">
                <a:latin typeface="Century Gothic" panose="020B0502020202020204" pitchFamily="34" charset="0"/>
              </a:rPr>
              <a:t>, Halo </a:t>
            </a:r>
            <a:r>
              <a:rPr lang="en-US" sz="1200" err="1">
                <a:latin typeface="Century Gothic" panose="020B0502020202020204" pitchFamily="34" charset="0"/>
              </a:rPr>
              <a:t>Locher</a:t>
            </a:r>
            <a:r>
              <a:rPr lang="en-US" sz="1200">
                <a:latin typeface="Century Gothic" panose="020B0502020202020204" pitchFamily="34" charset="0"/>
              </a:rPr>
              <a:t>, Nthabiseng </a:t>
            </a:r>
            <a:r>
              <a:rPr lang="en-US" sz="1200" err="1">
                <a:latin typeface="Century Gothic" panose="020B0502020202020204" pitchFamily="34" charset="0"/>
              </a:rPr>
              <a:t>Kotsokoane</a:t>
            </a:r>
            <a:r>
              <a:rPr lang="en-US" sz="1200">
                <a:latin typeface="Century Gothic" panose="020B0502020202020204" pitchFamily="34" charset="0"/>
              </a:rPr>
              <a:t>, Jonathan Hernandez Perez,  </a:t>
            </a:r>
            <a:r>
              <a:rPr lang="en-US" sz="1200" err="1">
                <a:latin typeface="Century Gothic" panose="020B0502020202020204" pitchFamily="34" charset="0"/>
              </a:rPr>
              <a:t>Ayub</a:t>
            </a:r>
            <a:r>
              <a:rPr lang="en-US" sz="1200">
                <a:latin typeface="Century Gothic" panose="020B0502020202020204" pitchFamily="34" charset="0"/>
              </a:rPr>
              <a:t> Khan, Kirsten </a:t>
            </a:r>
            <a:r>
              <a:rPr lang="en-US" sz="1200" err="1">
                <a:latin typeface="Century Gothic" panose="020B0502020202020204" pitchFamily="34" charset="0"/>
              </a:rPr>
              <a:t>Boelt</a:t>
            </a:r>
            <a:r>
              <a:rPr lang="en-US" sz="1200">
                <a:latin typeface="Century Gothic" panose="020B0502020202020204" pitchFamily="34" charset="0"/>
              </a:rPr>
              <a:t>, Mandla </a:t>
            </a:r>
            <a:r>
              <a:rPr lang="en-US" sz="1200" err="1">
                <a:latin typeface="Century Gothic" panose="020B0502020202020204" pitchFamily="34" charset="0"/>
              </a:rPr>
              <a:t>Ntombela</a:t>
            </a:r>
            <a:r>
              <a:rPr lang="en-US" sz="1200">
                <a:latin typeface="Century Gothic" panose="020B0502020202020204" pitchFamily="34" charset="0"/>
              </a:rPr>
              <a:t>, </a:t>
            </a:r>
            <a:r>
              <a:rPr lang="en-US" sz="1200" err="1">
                <a:latin typeface="Century Gothic" panose="020B0502020202020204" pitchFamily="34" charset="0"/>
              </a:rPr>
              <a:t>Yasuyo</a:t>
            </a:r>
            <a:r>
              <a:rPr lang="en-US" sz="1200">
                <a:latin typeface="Century Gothic" panose="020B0502020202020204" pitchFamily="34" charset="0"/>
              </a:rPr>
              <a:t> Inoue, Helen Mandl, Jaap </a:t>
            </a:r>
            <a:r>
              <a:rPr lang="en-US" sz="1200" err="1">
                <a:latin typeface="Century Gothic" panose="020B0502020202020204" pitchFamily="34" charset="0"/>
              </a:rPr>
              <a:t>Naber</a:t>
            </a:r>
            <a:r>
              <a:rPr lang="en-US" sz="1200">
                <a:latin typeface="Century Gothic" panose="020B0502020202020204" pitchFamily="34" charset="0"/>
              </a:rPr>
              <a:t>. </a:t>
            </a:r>
          </a:p>
          <a:p>
            <a:r>
              <a:rPr lang="en-US" sz="1200">
                <a:latin typeface="Century Gothic" panose="020B0502020202020204" pitchFamily="34" charset="0"/>
              </a:rPr>
              <a:t>Front row: Vicki McDonald, Barbara </a:t>
            </a:r>
            <a:r>
              <a:rPr lang="en-US" sz="1200" err="1">
                <a:latin typeface="Century Gothic" panose="020B0502020202020204" pitchFamily="34" charset="0"/>
              </a:rPr>
              <a:t>Lison</a:t>
            </a:r>
            <a:endParaRPr lang="en-US" sz="1200">
              <a:latin typeface="Century Gothic" panose="020B0502020202020204" pitchFamily="34" charset="0"/>
            </a:endParaRPr>
          </a:p>
        </p:txBody>
      </p:sp>
    </p:spTree>
    <p:extLst>
      <p:ext uri="{BB962C8B-B14F-4D97-AF65-F5344CB8AC3E}">
        <p14:creationId xmlns:p14="http://schemas.microsoft.com/office/powerpoint/2010/main" val="448241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228ECA4B-B1FB-4BD2-80A0-FF91A5332456}"/>
              </a:ext>
            </a:extLst>
          </p:cNvPr>
          <p:cNvSpPr txBox="1">
            <a:spLocks noChangeArrowheads="1"/>
          </p:cNvSpPr>
          <p:nvPr/>
        </p:nvSpPr>
        <p:spPr bwMode="auto">
          <a:xfrm>
            <a:off x="860982" y="1787447"/>
            <a:ext cx="10470036" cy="328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noAutofit/>
          </a:bodyPr>
          <a:lstStyle/>
          <a:p>
            <a:pPr>
              <a:tabLst>
                <a:tab pos="1611313" algn="l"/>
              </a:tabLst>
            </a:pPr>
            <a:endParaRPr lang="en-AU" sz="4400" b="1">
              <a:solidFill>
                <a:schemeClr val="bg1"/>
              </a:solidFill>
              <a:latin typeface="Arial" panose="020B0604020202020204" pitchFamily="34" charset="0"/>
              <a:cs typeface="Arial" panose="020B0604020202020204" pitchFamily="34" charset="0"/>
            </a:endParaRPr>
          </a:p>
          <a:p>
            <a:endParaRPr lang="en-AU" sz="4400">
              <a:solidFill>
                <a:schemeClr val="bg1"/>
              </a:solidFill>
              <a:latin typeface="Arial" panose="020B0604020202020204" pitchFamily="34" charset="0"/>
              <a:cs typeface="Arial" panose="020B0604020202020204" pitchFamily="34" charset="0"/>
            </a:endParaRPr>
          </a:p>
          <a:p>
            <a:pPr algn="r"/>
            <a:r>
              <a:rPr lang="en-US" sz="3600" b="1">
                <a:solidFill>
                  <a:schemeClr val="bg1"/>
                </a:solidFill>
                <a:latin typeface="Century Gothic" panose="020B0502020202020204" pitchFamily="34" charset="0"/>
                <a:cs typeface="Arial" panose="020B0604020202020204" pitchFamily="34" charset="0"/>
              </a:rPr>
              <a:t>Great libraries build great communities </a:t>
            </a:r>
            <a:endParaRPr lang="en-AU" sz="2200">
              <a:solidFill>
                <a:schemeClr val="bg1"/>
              </a:solidFill>
              <a:latin typeface="Century Gothic" panose="020B0502020202020204" pitchFamily="34" charset="0"/>
              <a:cs typeface="Arial" panose="020B0604020202020204" pitchFamily="34" charset="0"/>
            </a:endParaRPr>
          </a:p>
          <a:p>
            <a:endParaRPr lang="en-AU" sz="2000">
              <a:solidFill>
                <a:schemeClr val="bg1"/>
              </a:solidFill>
              <a:latin typeface="Century Gothic" panose="020B0502020202020204" pitchFamily="34" charset="0"/>
              <a:cs typeface="Arial" panose="020B0604020202020204" pitchFamily="34" charset="0"/>
            </a:endParaRPr>
          </a:p>
          <a:p>
            <a:pPr algn="r"/>
            <a:r>
              <a:rPr lang="en-US" sz="2400" b="1">
                <a:solidFill>
                  <a:schemeClr val="bg1"/>
                </a:solidFill>
                <a:latin typeface="Century Gothic" panose="020B0502020202020204" pitchFamily="34" charset="0"/>
                <a:cs typeface="Arial"/>
              </a:rPr>
              <a:t>R. David </a:t>
            </a:r>
            <a:r>
              <a:rPr lang="en-US" sz="2400" b="1" err="1">
                <a:solidFill>
                  <a:schemeClr val="bg1"/>
                </a:solidFill>
                <a:latin typeface="Century Gothic" panose="020B0502020202020204" pitchFamily="34" charset="0"/>
                <a:cs typeface="Arial"/>
              </a:rPr>
              <a:t>Lankes</a:t>
            </a:r>
            <a:endParaRPr lang="en-US" sz="2400" b="1">
              <a:solidFill>
                <a:schemeClr val="bg1"/>
              </a:solidFill>
              <a:latin typeface="Century Gothic" panose="020B0502020202020204" pitchFamily="34" charset="0"/>
              <a:cs typeface="Arial"/>
            </a:endParaRPr>
          </a:p>
          <a:p>
            <a:pPr algn="r"/>
            <a:endParaRPr lang="en-US" sz="2400" b="1">
              <a:solidFill>
                <a:schemeClr val="bg1"/>
              </a:solidFill>
              <a:latin typeface="Century Gothic" panose="020B0502020202020204" pitchFamily="34" charset="0"/>
              <a:cs typeface="Arial"/>
            </a:endParaRPr>
          </a:p>
          <a:p>
            <a:pPr algn="r"/>
            <a:r>
              <a:rPr lang="en-US" sz="2400" i="1">
                <a:solidFill>
                  <a:schemeClr val="bg1"/>
                </a:solidFill>
                <a:latin typeface="Century Gothic" panose="020B0502020202020204" pitchFamily="34" charset="0"/>
                <a:cs typeface="Arial"/>
              </a:rPr>
              <a:t>11 March 2012</a:t>
            </a:r>
            <a:endParaRPr lang="en-AU" sz="2400" i="1">
              <a:solidFill>
                <a:schemeClr val="bg1"/>
              </a:solidFill>
              <a:latin typeface="Century Gothic" panose="020B0502020202020204" pitchFamily="34" charset="0"/>
              <a:cs typeface="Arial"/>
            </a:endParaRPr>
          </a:p>
          <a:p>
            <a:pPr algn="r"/>
            <a:endParaRPr lang="en-AU" sz="2200" b="1">
              <a:solidFill>
                <a:schemeClr val="bg1"/>
              </a:solidFill>
              <a:latin typeface="Century Gothic" panose="020B0502020202020204" pitchFamily="34" charset="0"/>
              <a:cs typeface="Arial"/>
            </a:endParaRPr>
          </a:p>
          <a:p>
            <a:pPr algn="r"/>
            <a:endParaRPr lang="en-AU" sz="2200" i="1">
              <a:solidFill>
                <a:schemeClr val="bg1"/>
              </a:solidFill>
              <a:latin typeface="Century Gothic" panose="020B0502020202020204" pitchFamily="34" charset="0"/>
              <a:cs typeface="Arial"/>
            </a:endParaRPr>
          </a:p>
        </p:txBody>
      </p:sp>
    </p:spTree>
    <p:extLst>
      <p:ext uri="{BB962C8B-B14F-4D97-AF65-F5344CB8AC3E}">
        <p14:creationId xmlns:p14="http://schemas.microsoft.com/office/powerpoint/2010/main" val="10266330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D5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D3C243-4320-463A-8232-A6317CEEB4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13" r="-160"/>
          <a:stretch/>
        </p:blipFill>
        <p:spPr>
          <a:xfrm>
            <a:off x="327547" y="220472"/>
            <a:ext cx="7058306" cy="4219448"/>
          </a:xfrm>
          <a:prstGeom prst="rect">
            <a:avLst/>
          </a:prstGeom>
          <a:noFill/>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BF9284-4505-46CA-A96D-E856C614B86C}"/>
              </a:ext>
            </a:extLst>
          </p:cNvPr>
          <p:cNvSpPr txBox="1"/>
          <p:nvPr/>
        </p:nvSpPr>
        <p:spPr>
          <a:xfrm>
            <a:off x="7762533" y="1045741"/>
            <a:ext cx="3887844" cy="4852362"/>
          </a:xfrm>
          <a:prstGeom prst="rect">
            <a:avLst/>
          </a:prstGeom>
        </p:spPr>
        <p:txBody>
          <a:bodyPr vert="horz" lIns="45720" tIns="45720" rIns="45720" bIns="45720" rtlCol="0" anchor="ctr">
            <a:normAutofit/>
          </a:bodyPr>
          <a:lstStyle/>
          <a:p>
            <a:pPr defTabSz="914400">
              <a:lnSpc>
                <a:spcPct val="90000"/>
              </a:lnSpc>
              <a:spcAft>
                <a:spcPts val="600"/>
              </a:spcAft>
              <a:buClr>
                <a:schemeClr val="accent1"/>
              </a:buClr>
            </a:pPr>
            <a:endParaRPr lang="en-US">
              <a:solidFill>
                <a:srgbClr val="FFFFFF"/>
              </a:solidFill>
              <a:latin typeface="Century Gothic" panose="020B0502020202020204" pitchFamily="34" charset="0"/>
            </a:endParaRPr>
          </a:p>
        </p:txBody>
      </p:sp>
      <p:sp>
        <p:nvSpPr>
          <p:cNvPr id="2" name="TextBox 1">
            <a:extLst>
              <a:ext uri="{FF2B5EF4-FFF2-40B4-BE49-F238E27FC236}">
                <a16:creationId xmlns:a16="http://schemas.microsoft.com/office/drawing/2014/main" id="{7967CAB0-C82D-4A20-928E-D9FEF32D8C3F}"/>
              </a:ext>
            </a:extLst>
          </p:cNvPr>
          <p:cNvSpPr txBox="1"/>
          <p:nvPr/>
        </p:nvSpPr>
        <p:spPr>
          <a:xfrm>
            <a:off x="321732" y="5200190"/>
            <a:ext cx="7058307" cy="1354217"/>
          </a:xfrm>
          <a:prstGeom prst="rect">
            <a:avLst/>
          </a:prstGeom>
          <a:noFill/>
        </p:spPr>
        <p:txBody>
          <a:bodyPr wrap="square" rtlCol="0">
            <a:spAutoFit/>
          </a:bodyPr>
          <a:lstStyle/>
          <a:p>
            <a:pPr algn="ctr"/>
            <a:r>
              <a:rPr lang="en-US" sz="4000" spc="100">
                <a:solidFill>
                  <a:srgbClr val="FFFFFF"/>
                </a:solidFill>
                <a:latin typeface="Century Gothic" panose="020B0502020202020204" pitchFamily="34" charset="0"/>
                <a:ea typeface="+mj-ea"/>
                <a:cs typeface="+mj-cs"/>
              </a:rPr>
              <a:t>FUTURE FOCUSED PEOPLE</a:t>
            </a:r>
          </a:p>
          <a:p>
            <a:endParaRPr lang="en-US" sz="400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F86A88B8-DFB2-BE8E-276F-DCFAF0ECF3C0}"/>
              </a:ext>
            </a:extLst>
          </p:cNvPr>
          <p:cNvSpPr txBox="1"/>
          <p:nvPr/>
        </p:nvSpPr>
        <p:spPr>
          <a:xfrm>
            <a:off x="7714908" y="6584012"/>
            <a:ext cx="4155440" cy="215444"/>
          </a:xfrm>
          <a:prstGeom prst="rect">
            <a:avLst/>
          </a:prstGeom>
          <a:noFill/>
        </p:spPr>
        <p:txBody>
          <a:bodyPr wrap="square" rtlCol="0">
            <a:spAutoFit/>
          </a:bodyPr>
          <a:lstStyle/>
          <a:p>
            <a:pPr algn="r"/>
            <a:r>
              <a:rPr lang="en-US" sz="800">
                <a:latin typeface="Century Gothic" panose="020B0502020202020204" pitchFamily="34" charset="0"/>
              </a:rPr>
              <a:t>State Library of Queensland staff, Josef </a:t>
            </a:r>
            <a:r>
              <a:rPr lang="en-US" sz="800" err="1">
                <a:latin typeface="Century Gothic" panose="020B0502020202020204" pitchFamily="34" charset="0"/>
              </a:rPr>
              <a:t>Ruckli</a:t>
            </a:r>
            <a:r>
              <a:rPr lang="en-US" sz="800">
                <a:latin typeface="Century Gothic" panose="020B0502020202020204" pitchFamily="34" charset="0"/>
              </a:rPr>
              <a:t>, 2022.</a:t>
            </a:r>
          </a:p>
        </p:txBody>
      </p:sp>
      <p:sp>
        <p:nvSpPr>
          <p:cNvPr id="5" name="TextBox 4">
            <a:extLst>
              <a:ext uri="{FF2B5EF4-FFF2-40B4-BE49-F238E27FC236}">
                <a16:creationId xmlns:a16="http://schemas.microsoft.com/office/drawing/2014/main" id="{54D3DFCC-622B-0177-C369-75E79BC676F7}"/>
              </a:ext>
            </a:extLst>
          </p:cNvPr>
          <p:cNvSpPr txBox="1"/>
          <p:nvPr/>
        </p:nvSpPr>
        <p:spPr>
          <a:xfrm>
            <a:off x="7814491" y="321732"/>
            <a:ext cx="3639568" cy="6214533"/>
          </a:xfrm>
          <a:prstGeom prst="rect">
            <a:avLst/>
          </a:prstGeom>
        </p:spPr>
        <p:txBody>
          <a:bodyPr vert="horz" lIns="45720" tIns="45720" rIns="45720" bIns="45720" rtlCol="0" anchor="ctr">
            <a:noAutofit/>
          </a:bodyPr>
          <a:lstStyle/>
          <a:p>
            <a:pPr>
              <a:spcAft>
                <a:spcPts val="1800"/>
              </a:spcAft>
            </a:pPr>
            <a:r>
              <a:rPr lang="en-US" sz="2800" b="1" dirty="0">
                <a:solidFill>
                  <a:schemeClr val="bg1"/>
                </a:solidFill>
                <a:latin typeface="Century Gothic" panose="020B0502020202020204" pitchFamily="34" charset="0"/>
                <a:cs typeface="Arial" panose="020B0604020202020204" pitchFamily="34" charset="0"/>
              </a:rPr>
              <a:t>Fastest-growing, highest-demand emerging skills sets</a:t>
            </a:r>
          </a:p>
          <a:p>
            <a:pPr>
              <a:spcAft>
                <a:spcPts val="1800"/>
              </a:spcAft>
            </a:pPr>
            <a:endParaRPr lang="en-US" sz="2000" dirty="0">
              <a:solidFill>
                <a:schemeClr val="bg1"/>
              </a:solidFill>
              <a:latin typeface="Century Gothic" panose="020B0502020202020204" pitchFamily="34" charset="0"/>
              <a:cs typeface="Arial" panose="020B0604020202020204" pitchFamily="34" charset="0"/>
            </a:endParaRPr>
          </a:p>
          <a:p>
            <a:pPr>
              <a:spcAft>
                <a:spcPts val="1800"/>
              </a:spcAft>
            </a:pPr>
            <a:r>
              <a:rPr lang="en-US" sz="2400" dirty="0">
                <a:solidFill>
                  <a:schemeClr val="bg1"/>
                </a:solidFill>
                <a:latin typeface="Century Gothic" panose="020B0502020202020204" pitchFamily="34" charset="0"/>
                <a:cs typeface="Arial" panose="020B0604020202020204" pitchFamily="34" charset="0"/>
              </a:rPr>
              <a:t>Artificial intelligence / machine Learning </a:t>
            </a:r>
          </a:p>
          <a:p>
            <a:pPr>
              <a:spcAft>
                <a:spcPts val="1800"/>
              </a:spcAft>
            </a:pPr>
            <a:r>
              <a:rPr lang="en-US" sz="2400" dirty="0">
                <a:solidFill>
                  <a:schemeClr val="bg1"/>
                </a:solidFill>
                <a:latin typeface="Century Gothic" panose="020B0502020202020204" pitchFamily="34" charset="0"/>
                <a:cs typeface="Arial" panose="020B0604020202020204" pitchFamily="34" charset="0"/>
              </a:rPr>
              <a:t>Cloud computing </a:t>
            </a:r>
          </a:p>
          <a:p>
            <a:pPr>
              <a:spcAft>
                <a:spcPts val="1800"/>
              </a:spcAft>
            </a:pPr>
            <a:r>
              <a:rPr lang="en-US" sz="2400" dirty="0">
                <a:solidFill>
                  <a:schemeClr val="bg1"/>
                </a:solidFill>
                <a:latin typeface="Century Gothic" panose="020B0502020202020204" pitchFamily="34" charset="0"/>
                <a:cs typeface="Arial" panose="020B0604020202020204" pitchFamily="34" charset="0"/>
              </a:rPr>
              <a:t>Product management </a:t>
            </a:r>
          </a:p>
          <a:p>
            <a:pPr>
              <a:spcAft>
                <a:spcPts val="1800"/>
              </a:spcAft>
            </a:pPr>
            <a:r>
              <a:rPr lang="en-US" sz="2400" dirty="0">
                <a:solidFill>
                  <a:schemeClr val="bg1"/>
                </a:solidFill>
                <a:latin typeface="Century Gothic" panose="020B0502020202020204" pitchFamily="34" charset="0"/>
                <a:cs typeface="Arial" panose="020B0604020202020204" pitchFamily="34" charset="0"/>
              </a:rPr>
              <a:t>Social media </a:t>
            </a:r>
          </a:p>
          <a:p>
            <a:pPr>
              <a:spcAft>
                <a:spcPts val="1800"/>
              </a:spcAft>
            </a:pPr>
            <a:endParaRPr lang="en-US" sz="1400" i="1" dirty="0">
              <a:solidFill>
                <a:schemeClr val="bg1"/>
              </a:solidFill>
              <a:latin typeface="Century Gothic" panose="020B0502020202020204" pitchFamily="34" charset="0"/>
              <a:cs typeface="Arial" panose="020B0604020202020204" pitchFamily="34" charset="0"/>
            </a:endParaRPr>
          </a:p>
          <a:p>
            <a:pPr>
              <a:spcAft>
                <a:spcPts val="1800"/>
              </a:spcAft>
            </a:pPr>
            <a:r>
              <a:rPr lang="en-US" sz="1400" i="1" dirty="0">
                <a:solidFill>
                  <a:schemeClr val="bg1"/>
                </a:solidFill>
                <a:latin typeface="Century Gothic" panose="020B0502020202020204" pitchFamily="34" charset="0"/>
                <a:cs typeface="Arial" panose="020B0604020202020204" pitchFamily="34" charset="0"/>
              </a:rPr>
              <a:t>How Skills Are Disrupting Work, Burning Glass Institute, December 2022</a:t>
            </a:r>
          </a:p>
        </p:txBody>
      </p:sp>
    </p:spTree>
    <p:extLst>
      <p:ext uri="{BB962C8B-B14F-4D97-AF65-F5344CB8AC3E}">
        <p14:creationId xmlns:p14="http://schemas.microsoft.com/office/powerpoint/2010/main" val="40151589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228ECA4B-B1FB-4BD2-80A0-FF91A5332456}"/>
              </a:ext>
            </a:extLst>
          </p:cNvPr>
          <p:cNvSpPr txBox="1">
            <a:spLocks noChangeArrowheads="1"/>
          </p:cNvSpPr>
          <p:nvPr/>
        </p:nvSpPr>
        <p:spPr bwMode="auto">
          <a:xfrm>
            <a:off x="636998" y="1787447"/>
            <a:ext cx="10694020" cy="328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noAutofit/>
          </a:bodyPr>
          <a:lstStyle/>
          <a:p>
            <a:pPr>
              <a:tabLst>
                <a:tab pos="1611313" algn="l"/>
              </a:tabLst>
            </a:pPr>
            <a:endParaRPr lang="en-AU" sz="4400" b="1">
              <a:solidFill>
                <a:schemeClr val="bg1"/>
              </a:solidFill>
              <a:latin typeface="Arial" panose="020B0604020202020204" pitchFamily="34" charset="0"/>
              <a:cs typeface="Arial" panose="020B0604020202020204" pitchFamily="34" charset="0"/>
            </a:endParaRPr>
          </a:p>
          <a:p>
            <a:endParaRPr lang="en-AU" sz="4400">
              <a:solidFill>
                <a:schemeClr val="bg1"/>
              </a:solidFill>
              <a:latin typeface="Arial" panose="020B0604020202020204" pitchFamily="34" charset="0"/>
              <a:cs typeface="Arial" panose="020B0604020202020204" pitchFamily="34" charset="0"/>
            </a:endParaRPr>
          </a:p>
          <a:p>
            <a:pPr algn="r"/>
            <a:r>
              <a:rPr lang="en-US" sz="3600" b="1">
                <a:solidFill>
                  <a:schemeClr val="bg1"/>
                </a:solidFill>
                <a:latin typeface="Century Gothic" panose="020B0502020202020204" pitchFamily="34" charset="0"/>
                <a:cs typeface="Arial" panose="020B0604020202020204" pitchFamily="34" charset="0"/>
              </a:rPr>
              <a:t>What you want your successors to say in forty years is they made good decisions</a:t>
            </a:r>
            <a:endParaRPr lang="en-AU" sz="3600" b="1">
              <a:solidFill>
                <a:schemeClr val="bg1"/>
              </a:solidFill>
              <a:latin typeface="Century Gothic" panose="020B0502020202020204" pitchFamily="34" charset="0"/>
              <a:cs typeface="Arial" panose="020B0604020202020204" pitchFamily="34" charset="0"/>
            </a:endParaRPr>
          </a:p>
          <a:p>
            <a:endParaRPr lang="en-AU" sz="2000">
              <a:solidFill>
                <a:schemeClr val="bg1"/>
              </a:solidFill>
              <a:latin typeface="Century Gothic" panose="020B0502020202020204" pitchFamily="34" charset="0"/>
              <a:cs typeface="Arial" panose="020B0604020202020204" pitchFamily="34" charset="0"/>
            </a:endParaRPr>
          </a:p>
          <a:p>
            <a:pPr algn="r"/>
            <a:r>
              <a:rPr lang="en-US" sz="2400" b="1">
                <a:solidFill>
                  <a:schemeClr val="bg1"/>
                </a:solidFill>
                <a:latin typeface="Century Gothic" panose="020B0502020202020204" pitchFamily="34" charset="0"/>
                <a:cs typeface="Arial"/>
              </a:rPr>
              <a:t>National Library of Australia staff</a:t>
            </a:r>
            <a:endParaRPr lang="en-AU" sz="2400" b="1">
              <a:solidFill>
                <a:schemeClr val="bg1"/>
              </a:solidFill>
              <a:latin typeface="Century Gothic" panose="020B0502020202020204" pitchFamily="34" charset="0"/>
              <a:cs typeface="Arial"/>
            </a:endParaRPr>
          </a:p>
          <a:p>
            <a:pPr algn="r"/>
            <a:endParaRPr lang="en-AU" sz="2400" b="1">
              <a:solidFill>
                <a:schemeClr val="bg1"/>
              </a:solidFill>
              <a:latin typeface="Century Gothic" panose="020B0502020202020204" pitchFamily="34" charset="0"/>
              <a:cs typeface="Arial"/>
            </a:endParaRPr>
          </a:p>
          <a:p>
            <a:pPr algn="r"/>
            <a:r>
              <a:rPr lang="en-US" sz="2400" i="1">
                <a:solidFill>
                  <a:schemeClr val="bg1"/>
                </a:solidFill>
                <a:latin typeface="Century Gothic" panose="020B0502020202020204" pitchFamily="34" charset="0"/>
                <a:cs typeface="Arial"/>
              </a:rPr>
              <a:t>Custodians and midwives: The Library of the Future, 2021</a:t>
            </a:r>
            <a:endParaRPr lang="en-AU" sz="2400" i="1">
              <a:solidFill>
                <a:schemeClr val="bg1"/>
              </a:solidFill>
              <a:latin typeface="Century Gothic" panose="020B0502020202020204" pitchFamily="34" charset="0"/>
              <a:cs typeface="Arial"/>
            </a:endParaRPr>
          </a:p>
        </p:txBody>
      </p:sp>
    </p:spTree>
    <p:extLst>
      <p:ext uri="{BB962C8B-B14F-4D97-AF65-F5344CB8AC3E}">
        <p14:creationId xmlns:p14="http://schemas.microsoft.com/office/powerpoint/2010/main" val="32782708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1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FEF09A9-B740-A2D7-2AB7-ADE27AEC3D7A}"/>
              </a:ext>
            </a:extLst>
          </p:cNvPr>
          <p:cNvSpPr txBox="1"/>
          <p:nvPr/>
        </p:nvSpPr>
        <p:spPr>
          <a:xfrm>
            <a:off x="7814491" y="321732"/>
            <a:ext cx="3639568" cy="6214533"/>
          </a:xfrm>
          <a:prstGeom prst="rect">
            <a:avLst/>
          </a:prstGeom>
        </p:spPr>
        <p:txBody>
          <a:bodyPr vert="horz" lIns="45720" tIns="45720" rIns="45720" bIns="45720" rtlCol="0" anchor="ctr">
            <a:noAutofit/>
          </a:bodyPr>
          <a:lstStyle/>
          <a:p>
            <a:pPr>
              <a:spcAft>
                <a:spcPts val="1800"/>
              </a:spcAft>
            </a:pPr>
            <a:r>
              <a:rPr lang="en-AU" sz="2400">
                <a:solidFill>
                  <a:schemeClr val="bg1"/>
                </a:solidFill>
                <a:latin typeface="Century Gothic" panose="020B0502020202020204" pitchFamily="34" charset="0"/>
                <a:cs typeface="Arial" panose="020B0604020202020204" pitchFamily="34" charset="0"/>
              </a:rPr>
              <a:t>Adapting to climate change</a:t>
            </a:r>
          </a:p>
          <a:p>
            <a:pPr>
              <a:spcAft>
                <a:spcPts val="1800"/>
              </a:spcAft>
            </a:pPr>
            <a:r>
              <a:rPr lang="en-AU" sz="2400">
                <a:solidFill>
                  <a:schemeClr val="bg1"/>
                </a:solidFill>
                <a:latin typeface="Century Gothic" panose="020B0502020202020204" pitchFamily="34" charset="0"/>
                <a:cs typeface="Arial" panose="020B0604020202020204" pitchFamily="34" charset="0"/>
              </a:rPr>
              <a:t>Leaner, cleaner and greener</a:t>
            </a:r>
          </a:p>
          <a:p>
            <a:pPr>
              <a:spcAft>
                <a:spcPts val="1800"/>
              </a:spcAft>
            </a:pPr>
            <a:r>
              <a:rPr lang="en-AU" sz="2400">
                <a:solidFill>
                  <a:schemeClr val="bg1"/>
                </a:solidFill>
                <a:latin typeface="Century Gothic" panose="020B0502020202020204" pitchFamily="34" charset="0"/>
                <a:cs typeface="Arial" panose="020B0604020202020204" pitchFamily="34" charset="0"/>
              </a:rPr>
              <a:t>The escalating health imperative</a:t>
            </a:r>
          </a:p>
          <a:p>
            <a:pPr>
              <a:spcAft>
                <a:spcPts val="1800"/>
              </a:spcAft>
            </a:pPr>
            <a:r>
              <a:rPr lang="en-AU" sz="2400">
                <a:solidFill>
                  <a:schemeClr val="bg1"/>
                </a:solidFill>
                <a:latin typeface="Century Gothic" panose="020B0502020202020204" pitchFamily="34" charset="0"/>
                <a:cs typeface="Arial" panose="020B0604020202020204" pitchFamily="34" charset="0"/>
              </a:rPr>
              <a:t>Geopolitical shifts</a:t>
            </a:r>
          </a:p>
          <a:p>
            <a:pPr>
              <a:spcAft>
                <a:spcPts val="1800"/>
              </a:spcAft>
            </a:pPr>
            <a:r>
              <a:rPr lang="en-AU" sz="2400">
                <a:solidFill>
                  <a:schemeClr val="bg1"/>
                </a:solidFill>
                <a:latin typeface="Century Gothic" panose="020B0502020202020204" pitchFamily="34" charset="0"/>
                <a:cs typeface="Arial" panose="020B0604020202020204" pitchFamily="34" charset="0"/>
              </a:rPr>
              <a:t>Diving into digital</a:t>
            </a:r>
          </a:p>
          <a:p>
            <a:pPr>
              <a:spcAft>
                <a:spcPts val="1800"/>
              </a:spcAft>
            </a:pPr>
            <a:r>
              <a:rPr lang="en-AU" sz="2400">
                <a:solidFill>
                  <a:schemeClr val="bg1"/>
                </a:solidFill>
                <a:latin typeface="Century Gothic" panose="020B0502020202020204" pitchFamily="34" charset="0"/>
                <a:cs typeface="Arial" panose="020B0604020202020204" pitchFamily="34" charset="0"/>
              </a:rPr>
              <a:t>Increasingly autonomous</a:t>
            </a:r>
          </a:p>
          <a:p>
            <a:pPr>
              <a:spcAft>
                <a:spcPts val="1800"/>
              </a:spcAft>
            </a:pPr>
            <a:r>
              <a:rPr lang="en-AU" sz="2400">
                <a:solidFill>
                  <a:schemeClr val="bg1"/>
                </a:solidFill>
                <a:latin typeface="Century Gothic" panose="020B0502020202020204" pitchFamily="34" charset="0"/>
                <a:cs typeface="Arial" panose="020B0604020202020204" pitchFamily="34" charset="0"/>
              </a:rPr>
              <a:t>Unlocking the human dimension</a:t>
            </a:r>
          </a:p>
        </p:txBody>
      </p:sp>
      <p:sp>
        <p:nvSpPr>
          <p:cNvPr id="4" name="TextBox 3">
            <a:extLst>
              <a:ext uri="{FF2B5EF4-FFF2-40B4-BE49-F238E27FC236}">
                <a16:creationId xmlns:a16="http://schemas.microsoft.com/office/drawing/2014/main" id="{D30F2054-5EFD-4243-17F5-2473B4DD6FBD}"/>
              </a:ext>
            </a:extLst>
          </p:cNvPr>
          <p:cNvSpPr txBox="1"/>
          <p:nvPr/>
        </p:nvSpPr>
        <p:spPr>
          <a:xfrm>
            <a:off x="328795" y="4919008"/>
            <a:ext cx="7058307" cy="1938992"/>
          </a:xfrm>
          <a:prstGeom prst="rect">
            <a:avLst/>
          </a:prstGeom>
          <a:noFill/>
        </p:spPr>
        <p:txBody>
          <a:bodyPr wrap="square" rtlCol="0">
            <a:spAutoFit/>
          </a:bodyPr>
          <a:lstStyle/>
          <a:p>
            <a:pPr algn="ctr"/>
            <a:r>
              <a:rPr lang="en-US" sz="4000" spc="100">
                <a:solidFill>
                  <a:srgbClr val="FFFFFF"/>
                </a:solidFill>
                <a:latin typeface="Century Gothic" panose="020B0502020202020204" pitchFamily="34" charset="0"/>
                <a:ea typeface="+mj-ea"/>
                <a:cs typeface="+mj-cs"/>
              </a:rPr>
              <a:t>CSIRO GLOBAL MEGATRENDS</a:t>
            </a:r>
          </a:p>
          <a:p>
            <a:endParaRPr lang="en-US" sz="4000">
              <a:solidFill>
                <a:schemeClr val="bg1"/>
              </a:solidFill>
              <a:latin typeface="Century Gothic" panose="020B0502020202020204" pitchFamily="34" charset="0"/>
            </a:endParaRPr>
          </a:p>
        </p:txBody>
      </p:sp>
      <p:pic>
        <p:nvPicPr>
          <p:cNvPr id="6" name="Picture 5">
            <a:extLst>
              <a:ext uri="{FF2B5EF4-FFF2-40B4-BE49-F238E27FC236}">
                <a16:creationId xmlns:a16="http://schemas.microsoft.com/office/drawing/2014/main" id="{AB015F97-3A0A-B87A-6DBA-A92B02ADDE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841"/>
          <a:stretch/>
        </p:blipFill>
        <p:spPr>
          <a:xfrm>
            <a:off x="328795" y="321732"/>
            <a:ext cx="7057058" cy="4124384"/>
          </a:xfrm>
          <a:prstGeom prst="rect">
            <a:avLst/>
          </a:prstGeom>
        </p:spPr>
      </p:pic>
      <p:sp>
        <p:nvSpPr>
          <p:cNvPr id="7" name="TextBox 6">
            <a:extLst>
              <a:ext uri="{FF2B5EF4-FFF2-40B4-BE49-F238E27FC236}">
                <a16:creationId xmlns:a16="http://schemas.microsoft.com/office/drawing/2014/main" id="{9B2D8A1D-A117-5453-A07F-1914BF130451}"/>
              </a:ext>
            </a:extLst>
          </p:cNvPr>
          <p:cNvSpPr txBox="1"/>
          <p:nvPr/>
        </p:nvSpPr>
        <p:spPr>
          <a:xfrm>
            <a:off x="6816791" y="6589410"/>
            <a:ext cx="5046414" cy="215444"/>
          </a:xfrm>
          <a:prstGeom prst="rect">
            <a:avLst/>
          </a:prstGeom>
          <a:noFill/>
        </p:spPr>
        <p:txBody>
          <a:bodyPr wrap="square" rtlCol="0">
            <a:spAutoFit/>
          </a:bodyPr>
          <a:lstStyle/>
          <a:p>
            <a:pPr algn="r"/>
            <a:r>
              <a:rPr lang="en-US" sz="800">
                <a:latin typeface="Century Gothic" panose="020B0502020202020204" pitchFamily="34" charset="0"/>
              </a:rPr>
              <a:t>Our Future World cover image, Sea Cliff Bridge, NSW Coast Near Wollongong, shutterstock.com.</a:t>
            </a:r>
          </a:p>
        </p:txBody>
      </p:sp>
    </p:spTree>
    <p:extLst>
      <p:ext uri="{BB962C8B-B14F-4D97-AF65-F5344CB8AC3E}">
        <p14:creationId xmlns:p14="http://schemas.microsoft.com/office/powerpoint/2010/main" val="8621395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6E4882E1-9E54-1B94-94A6-B4563A1CBCE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7695"/>
          <a:stretch/>
        </p:blipFill>
        <p:spPr bwMode="auto">
          <a:xfrm>
            <a:off x="7031585" y="264584"/>
            <a:ext cx="4841572" cy="33453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in a garment in a library&#10;&#10;Description automatically generated with low confidence">
            <a:extLst>
              <a:ext uri="{FF2B5EF4-FFF2-40B4-BE49-F238E27FC236}">
                <a16:creationId xmlns:a16="http://schemas.microsoft.com/office/drawing/2014/main" id="{A0AA8DB3-AEAF-76D6-0074-9C3B2410BB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31585" y="3783541"/>
            <a:ext cx="4841328" cy="2809875"/>
          </a:xfrm>
          <a:prstGeom prst="rect">
            <a:avLst/>
          </a:prstGeom>
        </p:spPr>
      </p:pic>
      <p:pic>
        <p:nvPicPr>
          <p:cNvPr id="9" name="Picture 8" descr="A building that has trash in front of it&#10;&#10;Description automatically generated with low confidence">
            <a:extLst>
              <a:ext uri="{FF2B5EF4-FFF2-40B4-BE49-F238E27FC236}">
                <a16:creationId xmlns:a16="http://schemas.microsoft.com/office/drawing/2014/main" id="{422AC106-1B04-B98E-214B-3EDEC3D9A2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087" y="328612"/>
            <a:ext cx="6532381" cy="6264804"/>
          </a:xfrm>
          <a:prstGeom prst="rect">
            <a:avLst/>
          </a:prstGeom>
        </p:spPr>
      </p:pic>
      <p:sp>
        <p:nvSpPr>
          <p:cNvPr id="2" name="TextBox 1">
            <a:extLst>
              <a:ext uri="{FF2B5EF4-FFF2-40B4-BE49-F238E27FC236}">
                <a16:creationId xmlns:a16="http://schemas.microsoft.com/office/drawing/2014/main" id="{B2229E01-AD5B-B079-F11A-C21998706E08}"/>
              </a:ext>
            </a:extLst>
          </p:cNvPr>
          <p:cNvSpPr txBox="1"/>
          <p:nvPr/>
        </p:nvSpPr>
        <p:spPr>
          <a:xfrm>
            <a:off x="252412" y="6615790"/>
            <a:ext cx="11632812" cy="215444"/>
          </a:xfrm>
          <a:prstGeom prst="rect">
            <a:avLst/>
          </a:prstGeom>
          <a:noFill/>
        </p:spPr>
        <p:txBody>
          <a:bodyPr wrap="square" rtlCol="0">
            <a:spAutoFit/>
          </a:bodyPr>
          <a:lstStyle/>
          <a:p>
            <a:pPr algn="r"/>
            <a:r>
              <a:rPr lang="en-US" sz="800">
                <a:latin typeface="Century Gothic" panose="020B0502020202020204" pitchFamily="34" charset="0"/>
              </a:rPr>
              <a:t>Lismore City Library, Anita Bellman, 2022. State Library of Queensland, 2022. </a:t>
            </a:r>
            <a:r>
              <a:rPr lang="en-US" sz="800" err="1">
                <a:latin typeface="Century Gothic" panose="020B0502020202020204" pitchFamily="34" charset="0"/>
              </a:rPr>
              <a:t>Chifley</a:t>
            </a:r>
            <a:r>
              <a:rPr lang="en-US" sz="800">
                <a:latin typeface="Century Gothic" panose="020B0502020202020204" pitchFamily="34" charset="0"/>
              </a:rPr>
              <a:t> Library Australian National University, Dion Georgopoulos, 2018.</a:t>
            </a:r>
          </a:p>
        </p:txBody>
      </p:sp>
    </p:spTree>
    <p:extLst>
      <p:ext uri="{BB962C8B-B14F-4D97-AF65-F5344CB8AC3E}">
        <p14:creationId xmlns:p14="http://schemas.microsoft.com/office/powerpoint/2010/main" val="3541370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228ECA4B-B1FB-4BD2-80A0-FF91A5332456}"/>
              </a:ext>
            </a:extLst>
          </p:cNvPr>
          <p:cNvSpPr txBox="1">
            <a:spLocks noChangeArrowheads="1"/>
          </p:cNvSpPr>
          <p:nvPr/>
        </p:nvSpPr>
        <p:spPr bwMode="auto">
          <a:xfrm>
            <a:off x="860982" y="1787447"/>
            <a:ext cx="10470036" cy="328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noAutofit/>
          </a:bodyPr>
          <a:lstStyle/>
          <a:p>
            <a:pPr>
              <a:tabLst>
                <a:tab pos="1611313" algn="l"/>
              </a:tabLst>
            </a:pPr>
            <a:endParaRPr lang="en-AU" sz="4400" b="1">
              <a:solidFill>
                <a:schemeClr val="bg1"/>
              </a:solidFill>
              <a:latin typeface="Arial" panose="020B0604020202020204" pitchFamily="34" charset="0"/>
              <a:cs typeface="Arial" panose="020B0604020202020204" pitchFamily="34" charset="0"/>
            </a:endParaRPr>
          </a:p>
          <a:p>
            <a:endParaRPr lang="en-AU" sz="4400">
              <a:solidFill>
                <a:schemeClr val="bg1"/>
              </a:solidFill>
              <a:latin typeface="Arial" panose="020B0604020202020204" pitchFamily="34" charset="0"/>
              <a:cs typeface="Arial" panose="020B0604020202020204" pitchFamily="34" charset="0"/>
            </a:endParaRPr>
          </a:p>
          <a:p>
            <a:pPr algn="r"/>
            <a:r>
              <a:rPr lang="en-US" sz="3600" b="1">
                <a:solidFill>
                  <a:schemeClr val="bg1"/>
                </a:solidFill>
                <a:latin typeface="Century Gothic" panose="020B0502020202020204" pitchFamily="34" charset="0"/>
                <a:cs typeface="Arial" panose="020B0604020202020204" pitchFamily="34" charset="0"/>
              </a:rPr>
              <a:t>A call to workers of all sectors to unite </a:t>
            </a:r>
            <a:endParaRPr lang="en-AU" sz="2200">
              <a:solidFill>
                <a:schemeClr val="bg1"/>
              </a:solidFill>
              <a:latin typeface="Century Gothic" panose="020B0502020202020204" pitchFamily="34" charset="0"/>
              <a:cs typeface="Arial" panose="020B0604020202020204" pitchFamily="34" charset="0"/>
            </a:endParaRPr>
          </a:p>
          <a:p>
            <a:endParaRPr lang="en-AU" sz="2000">
              <a:solidFill>
                <a:schemeClr val="bg1"/>
              </a:solidFill>
              <a:latin typeface="Century Gothic" panose="020B0502020202020204" pitchFamily="34" charset="0"/>
              <a:cs typeface="Arial" panose="020B0604020202020204" pitchFamily="34" charset="0"/>
            </a:endParaRPr>
          </a:p>
          <a:p>
            <a:pPr algn="r"/>
            <a:r>
              <a:rPr lang="en-US" sz="2400" b="1">
                <a:solidFill>
                  <a:schemeClr val="bg1"/>
                </a:solidFill>
                <a:latin typeface="Century Gothic" panose="020B0502020202020204" pitchFamily="34" charset="0"/>
                <a:cs typeface="Arial"/>
              </a:rPr>
              <a:t>Rebecca Giblin and Cory Doctorow</a:t>
            </a:r>
            <a:endParaRPr lang="en-AU" sz="2400" b="1">
              <a:solidFill>
                <a:schemeClr val="bg1"/>
              </a:solidFill>
              <a:latin typeface="Century Gothic" panose="020B0502020202020204" pitchFamily="34" charset="0"/>
              <a:cs typeface="Arial"/>
            </a:endParaRPr>
          </a:p>
          <a:p>
            <a:pPr algn="r"/>
            <a:endParaRPr lang="en-AU" sz="2400" b="1">
              <a:solidFill>
                <a:schemeClr val="bg1"/>
              </a:solidFill>
              <a:latin typeface="Century Gothic" panose="020B0502020202020204" pitchFamily="34" charset="0"/>
              <a:cs typeface="Arial"/>
            </a:endParaRPr>
          </a:p>
          <a:p>
            <a:pPr algn="r"/>
            <a:r>
              <a:rPr lang="en-AU" sz="2400" i="1">
                <a:solidFill>
                  <a:schemeClr val="bg1"/>
                </a:solidFill>
                <a:latin typeface="Century Gothic" panose="020B0502020202020204" pitchFamily="34" charset="0"/>
                <a:cs typeface="Arial"/>
              </a:rPr>
              <a:t>Chokepoint Capitalism, 2022</a:t>
            </a:r>
          </a:p>
        </p:txBody>
      </p:sp>
    </p:spTree>
    <p:extLst>
      <p:ext uri="{BB962C8B-B14F-4D97-AF65-F5344CB8AC3E}">
        <p14:creationId xmlns:p14="http://schemas.microsoft.com/office/powerpoint/2010/main" val="39111611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8D450-46A1-CF3C-E35C-709907C5A6E4}"/>
              </a:ext>
            </a:extLst>
          </p:cNvPr>
          <p:cNvPicPr>
            <a:picLocks noChangeAspect="1"/>
          </p:cNvPicPr>
          <p:nvPr/>
        </p:nvPicPr>
        <p:blipFill rotWithShape="1">
          <a:blip r:embed="rId3"/>
          <a:srcRect t="1518" b="7369"/>
          <a:stretch/>
        </p:blipFill>
        <p:spPr>
          <a:xfrm>
            <a:off x="318843" y="296596"/>
            <a:ext cx="4787413" cy="6181455"/>
          </a:xfrm>
          <a:prstGeom prst="rect">
            <a:avLst/>
          </a:prstGeom>
        </p:spPr>
      </p:pic>
      <p:pic>
        <p:nvPicPr>
          <p:cNvPr id="3" name="Picture 2" descr="A picture containing text, library, room, sign&#10;&#10;Description automatically generated">
            <a:extLst>
              <a:ext uri="{FF2B5EF4-FFF2-40B4-BE49-F238E27FC236}">
                <a16:creationId xmlns:a16="http://schemas.microsoft.com/office/drawing/2014/main" id="{F4251900-CE9D-CC40-D647-CB123039B9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0368" y="3195263"/>
            <a:ext cx="3282788" cy="3282788"/>
          </a:xfrm>
          <a:prstGeom prst="rect">
            <a:avLst/>
          </a:prstGeom>
        </p:spPr>
      </p:pic>
      <p:pic>
        <p:nvPicPr>
          <p:cNvPr id="5" name="Picture 4" descr="Chart, bar chart&#10;&#10;Description automatically generated">
            <a:extLst>
              <a:ext uri="{FF2B5EF4-FFF2-40B4-BE49-F238E27FC236}">
                <a16:creationId xmlns:a16="http://schemas.microsoft.com/office/drawing/2014/main" id="{6C94466F-9FAA-DB1F-54BA-827A370DA058}"/>
              </a:ext>
            </a:extLst>
          </p:cNvPr>
          <p:cNvPicPr>
            <a:picLocks noChangeAspect="1"/>
          </p:cNvPicPr>
          <p:nvPr/>
        </p:nvPicPr>
        <p:blipFill rotWithShape="1">
          <a:blip r:embed="rId5"/>
          <a:srcRect l="17135" r="18207"/>
          <a:stretch/>
        </p:blipFill>
        <p:spPr>
          <a:xfrm>
            <a:off x="5183225" y="3041151"/>
            <a:ext cx="3211433" cy="1457154"/>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D2455D90-0562-15B7-EF80-8800981128A7}"/>
              </a:ext>
            </a:extLst>
          </p:cNvPr>
          <p:cNvPicPr>
            <a:picLocks noChangeAspect="1"/>
          </p:cNvPicPr>
          <p:nvPr/>
        </p:nvPicPr>
        <p:blipFill rotWithShape="1">
          <a:blip r:embed="rId6"/>
          <a:srcRect l="3896" r="4919"/>
          <a:stretch/>
        </p:blipFill>
        <p:spPr>
          <a:xfrm>
            <a:off x="5198122" y="5104597"/>
            <a:ext cx="3211433" cy="1373453"/>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14E63EE3-B4CA-40F6-A5F0-25BCA02CA0AC}"/>
              </a:ext>
            </a:extLst>
          </p:cNvPr>
          <p:cNvPicPr>
            <a:picLocks noChangeAspect="1"/>
          </p:cNvPicPr>
          <p:nvPr/>
        </p:nvPicPr>
        <p:blipFill>
          <a:blip r:embed="rId7"/>
          <a:stretch>
            <a:fillRect/>
          </a:stretch>
        </p:blipFill>
        <p:spPr>
          <a:xfrm>
            <a:off x="5152402" y="626723"/>
            <a:ext cx="3671824" cy="1943206"/>
          </a:xfrm>
          <a:prstGeom prst="rect">
            <a:avLst/>
          </a:prstGeom>
        </p:spPr>
      </p:pic>
      <p:pic>
        <p:nvPicPr>
          <p:cNvPr id="13" name="Picture 12" descr="Text&#10;&#10;Description automatically generated">
            <a:extLst>
              <a:ext uri="{FF2B5EF4-FFF2-40B4-BE49-F238E27FC236}">
                <a16:creationId xmlns:a16="http://schemas.microsoft.com/office/drawing/2014/main" id="{DDFC6962-C303-8D81-B458-AC6599903A0B}"/>
              </a:ext>
            </a:extLst>
          </p:cNvPr>
          <p:cNvPicPr>
            <a:picLocks noChangeAspect="1"/>
          </p:cNvPicPr>
          <p:nvPr/>
        </p:nvPicPr>
        <p:blipFill>
          <a:blip r:embed="rId8"/>
          <a:stretch>
            <a:fillRect/>
          </a:stretch>
        </p:blipFill>
        <p:spPr>
          <a:xfrm>
            <a:off x="8946530" y="750139"/>
            <a:ext cx="2926625" cy="1633465"/>
          </a:xfrm>
          <a:prstGeom prst="rect">
            <a:avLst/>
          </a:prstGeom>
        </p:spPr>
      </p:pic>
    </p:spTree>
    <p:extLst>
      <p:ext uri="{BB962C8B-B14F-4D97-AF65-F5344CB8AC3E}">
        <p14:creationId xmlns:p14="http://schemas.microsoft.com/office/powerpoint/2010/main" val="2354381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98428-F152-4E3A-991A-FFF5D9DE92BC}"/>
              </a:ext>
            </a:extLst>
          </p:cNvPr>
          <p:cNvSpPr>
            <a:spLocks noGrp="1"/>
          </p:cNvSpPr>
          <p:nvPr>
            <p:ph type="ctrTitle"/>
          </p:nvPr>
        </p:nvSpPr>
        <p:spPr>
          <a:xfrm>
            <a:off x="77638" y="5037826"/>
            <a:ext cx="8151962" cy="1463040"/>
          </a:xfrm>
        </p:spPr>
        <p:txBody>
          <a:bodyPr>
            <a:normAutofit/>
          </a:bodyPr>
          <a:lstStyle/>
          <a:p>
            <a:r>
              <a:rPr lang="en-AU" sz="4500" b="1">
                <a:solidFill>
                  <a:schemeClr val="bg2">
                    <a:lumMod val="25000"/>
                  </a:schemeClr>
                </a:solidFill>
                <a:latin typeface="Century Gothic"/>
              </a:rPr>
              <a:t>THANK YOU!</a:t>
            </a:r>
            <a:br>
              <a:rPr lang="en-AU">
                <a:latin typeface="Century Gothic" panose="020B0502020202020204" pitchFamily="34" charset="0"/>
              </a:rPr>
            </a:br>
            <a:r>
              <a:rPr lang="en-AU" sz="2800" err="1">
                <a:solidFill>
                  <a:schemeClr val="bg2">
                    <a:lumMod val="25000"/>
                  </a:schemeClr>
                </a:solidFill>
                <a:latin typeface="Century Gothic"/>
              </a:rPr>
              <a:t>vicki</a:t>
            </a:r>
            <a:r>
              <a:rPr lang="en-AU" sz="2800">
                <a:solidFill>
                  <a:schemeClr val="bg2">
                    <a:lumMod val="25000"/>
                  </a:schemeClr>
                </a:solidFill>
                <a:latin typeface="Century Gothic"/>
              </a:rPr>
              <a:t> </a:t>
            </a:r>
            <a:r>
              <a:rPr lang="en-AU" sz="2800" err="1">
                <a:solidFill>
                  <a:schemeClr val="bg2">
                    <a:lumMod val="25000"/>
                  </a:schemeClr>
                </a:solidFill>
                <a:latin typeface="Century Gothic"/>
              </a:rPr>
              <a:t>mcdonald</a:t>
            </a:r>
            <a:r>
              <a:rPr lang="en-AU" sz="2800">
                <a:solidFill>
                  <a:schemeClr val="bg2">
                    <a:lumMod val="25000"/>
                  </a:schemeClr>
                </a:solidFill>
                <a:latin typeface="Century Gothic"/>
              </a:rPr>
              <a:t> </a:t>
            </a:r>
            <a:r>
              <a:rPr lang="en-AU" sz="1800">
                <a:solidFill>
                  <a:schemeClr val="bg2">
                    <a:lumMod val="25000"/>
                  </a:schemeClr>
                </a:solidFill>
                <a:latin typeface="Century Gothic"/>
              </a:rPr>
              <a:t>AM FALIA</a:t>
            </a:r>
            <a:endParaRPr lang="en-AU" sz="3200">
              <a:solidFill>
                <a:schemeClr val="bg2">
                  <a:lumMod val="25000"/>
                </a:schemeClr>
              </a:solidFill>
              <a:latin typeface="Century Gothic"/>
            </a:endParaRPr>
          </a:p>
        </p:txBody>
      </p:sp>
      <p:sp>
        <p:nvSpPr>
          <p:cNvPr id="3" name="Subtitle 2">
            <a:extLst>
              <a:ext uri="{FF2B5EF4-FFF2-40B4-BE49-F238E27FC236}">
                <a16:creationId xmlns:a16="http://schemas.microsoft.com/office/drawing/2014/main" id="{CF914A72-BD14-4024-8144-6E7B08E29EBA}"/>
              </a:ext>
            </a:extLst>
          </p:cNvPr>
          <p:cNvSpPr>
            <a:spLocks noGrp="1"/>
          </p:cNvSpPr>
          <p:nvPr>
            <p:ph type="subTitle" idx="1"/>
          </p:nvPr>
        </p:nvSpPr>
        <p:spPr>
          <a:xfrm>
            <a:off x="8633790" y="5037826"/>
            <a:ext cx="3312403" cy="1385351"/>
          </a:xfrm>
        </p:spPr>
        <p:txBody>
          <a:bodyPr>
            <a:normAutofit/>
          </a:bodyPr>
          <a:lstStyle/>
          <a:p>
            <a:pPr>
              <a:lnSpc>
                <a:spcPct val="120000"/>
              </a:lnSpc>
            </a:pPr>
            <a:r>
              <a:rPr lang="en-US" b="1">
                <a:solidFill>
                  <a:schemeClr val="bg2">
                    <a:lumMod val="25000"/>
                  </a:schemeClr>
                </a:solidFill>
                <a:latin typeface="Century Gothic" panose="020B0502020202020204" pitchFamily="34" charset="0"/>
              </a:rPr>
              <a:t>ALIA INFORMATION ONLINE</a:t>
            </a:r>
            <a:endParaRPr lang="en-AU">
              <a:solidFill>
                <a:schemeClr val="bg2">
                  <a:lumMod val="25000"/>
                </a:schemeClr>
              </a:solidFill>
              <a:latin typeface="Century Gothic" panose="020B0502020202020204" pitchFamily="34" charset="0"/>
            </a:endParaRPr>
          </a:p>
          <a:p>
            <a:r>
              <a:rPr lang="en-AU">
                <a:solidFill>
                  <a:schemeClr val="bg2">
                    <a:lumMod val="25000"/>
                  </a:schemeClr>
                </a:solidFill>
                <a:latin typeface="Century Gothic" panose="020B0502020202020204" pitchFamily="34" charset="0"/>
              </a:rPr>
              <a:t>18 MAY 2023</a:t>
            </a:r>
            <a:endParaRPr lang="en-AU">
              <a:solidFill>
                <a:schemeClr val="bg2">
                  <a:lumMod val="25000"/>
                </a:schemeClr>
              </a:solidFill>
            </a:endParaRPr>
          </a:p>
        </p:txBody>
      </p:sp>
    </p:spTree>
    <p:extLst>
      <p:ext uri="{BB962C8B-B14F-4D97-AF65-F5344CB8AC3E}">
        <p14:creationId xmlns:p14="http://schemas.microsoft.com/office/powerpoint/2010/main" val="39374251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itting at a table&#10;&#10;Description automatically generated with medium confidence">
            <a:extLst>
              <a:ext uri="{FF2B5EF4-FFF2-40B4-BE49-F238E27FC236}">
                <a16:creationId xmlns:a16="http://schemas.microsoft.com/office/drawing/2014/main" id="{2EB1A786-B461-17FE-3073-9F97432180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0" cy="9144000"/>
          </a:xfrm>
          <a:prstGeom prst="rect">
            <a:avLst/>
          </a:prstGeom>
        </p:spPr>
      </p:pic>
      <p:sp>
        <p:nvSpPr>
          <p:cNvPr id="2" name="TextBox 1">
            <a:extLst>
              <a:ext uri="{FF2B5EF4-FFF2-40B4-BE49-F238E27FC236}">
                <a16:creationId xmlns:a16="http://schemas.microsoft.com/office/drawing/2014/main" id="{AEBCC2D8-C08D-AB56-1A5B-8CA9788CA344}"/>
              </a:ext>
            </a:extLst>
          </p:cNvPr>
          <p:cNvSpPr txBox="1"/>
          <p:nvPr/>
        </p:nvSpPr>
        <p:spPr>
          <a:xfrm>
            <a:off x="1" y="8270696"/>
            <a:ext cx="12195422" cy="83099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Century Gothic"/>
              </a:rPr>
              <a:t>IFLA Global Vision Workshop – Athens, Greece – April 2017</a:t>
            </a:r>
          </a:p>
          <a:p>
            <a:endParaRPr lang="en-US" sz="2400">
              <a:solidFill>
                <a:schemeClr val="bg1"/>
              </a:solidFill>
              <a:latin typeface="Century Gothic"/>
            </a:endParaRPr>
          </a:p>
        </p:txBody>
      </p:sp>
    </p:spTree>
    <p:extLst>
      <p:ext uri="{BB962C8B-B14F-4D97-AF65-F5344CB8AC3E}">
        <p14:creationId xmlns:p14="http://schemas.microsoft.com/office/powerpoint/2010/main" val="14490436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9B43EBB-719F-4C01-AECE-1D876283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5B70B32-BD93-4B4F-B210-8956E300D2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047FD6-AAF3-975B-7A25-EA7C94C3AA7A}"/>
              </a:ext>
            </a:extLst>
          </p:cNvPr>
          <p:cNvGrpSpPr/>
          <p:nvPr/>
        </p:nvGrpSpPr>
        <p:grpSpPr>
          <a:xfrm>
            <a:off x="4346089" y="321732"/>
            <a:ext cx="7605657" cy="6214533"/>
            <a:chOff x="4346089" y="321732"/>
            <a:chExt cx="7605657" cy="6214533"/>
          </a:xfrm>
          <a:solidFill>
            <a:srgbClr val="3B3838"/>
          </a:solidFill>
        </p:grpSpPr>
        <p:sp>
          <p:nvSpPr>
            <p:cNvPr id="3" name="Rectangle 2">
              <a:extLst>
                <a:ext uri="{FF2B5EF4-FFF2-40B4-BE49-F238E27FC236}">
                  <a16:creationId xmlns:a16="http://schemas.microsoft.com/office/drawing/2014/main" id="{C974F239-E079-4515-0726-3ED7D9CB4C30}"/>
                </a:ext>
              </a:extLst>
            </p:cNvPr>
            <p:cNvSpPr/>
            <p:nvPr/>
          </p:nvSpPr>
          <p:spPr>
            <a:xfrm>
              <a:off x="4346089" y="321732"/>
              <a:ext cx="7605657" cy="6214533"/>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17A2C7-30CA-091B-4EE8-C41324AA0A2E}"/>
                </a:ext>
              </a:extLst>
            </p:cNvPr>
            <p:cNvSpPr txBox="1"/>
            <p:nvPr/>
          </p:nvSpPr>
          <p:spPr>
            <a:xfrm>
              <a:off x="4523672" y="543592"/>
              <a:ext cx="7250650" cy="5955476"/>
            </a:xfrm>
            <a:prstGeom prst="rect">
              <a:avLst/>
            </a:prstGeom>
            <a:grpFill/>
          </p:spPr>
          <p:txBody>
            <a:bodyPr wrap="square" rtlCol="0">
              <a:spAutoFit/>
            </a:bodyPr>
            <a:lstStyle/>
            <a:p>
              <a:pPr algn="l">
                <a:spcAft>
                  <a:spcPts val="1800"/>
                </a:spcAft>
              </a:pPr>
              <a:r>
                <a:rPr lang="en-US" sz="2100" b="0" i="0">
                  <a:solidFill>
                    <a:schemeClr val="bg1"/>
                  </a:solidFill>
                  <a:effectLst/>
                  <a:latin typeface="Century Gothic" panose="020B0502020202020204" pitchFamily="34" charset="0"/>
                </a:rPr>
                <a:t>The endorsement of the principles of freedom of access to information, ideas and works of imagination and freedom of expression embodied in Article 19 of the Universal </a:t>
              </a:r>
              <a:r>
                <a:rPr lang="en-US" sz="2100">
                  <a:solidFill>
                    <a:schemeClr val="bg1"/>
                  </a:solidFill>
                  <a:latin typeface="Century Gothic" panose="020B0502020202020204" pitchFamily="34" charset="0"/>
                </a:rPr>
                <a:t>D</a:t>
              </a:r>
              <a:r>
                <a:rPr lang="en-US" sz="2100" b="0" i="0">
                  <a:solidFill>
                    <a:schemeClr val="bg1"/>
                  </a:solidFill>
                  <a:effectLst/>
                  <a:latin typeface="Century Gothic" panose="020B0502020202020204" pitchFamily="34" charset="0"/>
                </a:rPr>
                <a:t>eclaration of Human Rights</a:t>
              </a:r>
            </a:p>
            <a:p>
              <a:pPr algn="l">
                <a:spcAft>
                  <a:spcPts val="1800"/>
                </a:spcAft>
              </a:pPr>
              <a:r>
                <a:rPr lang="en-US" sz="2100" b="0" i="0">
                  <a:solidFill>
                    <a:schemeClr val="bg1"/>
                  </a:solidFill>
                  <a:effectLst/>
                  <a:latin typeface="Century Gothic" panose="020B0502020202020204" pitchFamily="34" charset="0"/>
                </a:rPr>
                <a:t>The belief that people, communities and </a:t>
              </a:r>
              <a:r>
                <a:rPr lang="en-US" sz="2100" b="0" i="0" err="1">
                  <a:solidFill>
                    <a:schemeClr val="bg1"/>
                  </a:solidFill>
                  <a:effectLst/>
                  <a:latin typeface="Century Gothic" panose="020B0502020202020204" pitchFamily="34" charset="0"/>
                </a:rPr>
                <a:t>organisations</a:t>
              </a:r>
              <a:r>
                <a:rPr lang="en-US" sz="2100" b="0" i="0">
                  <a:solidFill>
                    <a:schemeClr val="bg1"/>
                  </a:solidFill>
                  <a:effectLst/>
                  <a:latin typeface="Century Gothic" panose="020B0502020202020204" pitchFamily="34" charset="0"/>
                </a:rPr>
                <a:t> need universal and equitable access to information, ideas and works of imagination for their social, educational, cultural, democratic and economic well-being</a:t>
              </a:r>
            </a:p>
            <a:p>
              <a:pPr algn="l">
                <a:spcAft>
                  <a:spcPts val="1800"/>
                </a:spcAft>
              </a:pPr>
              <a:r>
                <a:rPr lang="en-US" sz="2100" b="0" i="0">
                  <a:solidFill>
                    <a:schemeClr val="bg1"/>
                  </a:solidFill>
                  <a:effectLst/>
                  <a:latin typeface="Century Gothic" panose="020B0502020202020204" pitchFamily="34" charset="0"/>
                </a:rPr>
                <a:t>The conviction that delivery of high quality library and information services helps guarantee that access</a:t>
              </a:r>
            </a:p>
            <a:p>
              <a:pPr algn="l">
                <a:spcAft>
                  <a:spcPts val="1800"/>
                </a:spcAft>
              </a:pPr>
              <a:r>
                <a:rPr lang="en-US" sz="2100" b="0" i="0">
                  <a:solidFill>
                    <a:schemeClr val="bg1"/>
                  </a:solidFill>
                  <a:effectLst/>
                  <a:latin typeface="Century Gothic" panose="020B0502020202020204" pitchFamily="34" charset="0"/>
                </a:rPr>
                <a:t>The commitment to enable all Members of the Federation to engage in, and benefit from, its activities without regard to citizenship, disability, ethnic origin, gender, geographical location, language, political philosophy, race or religion</a:t>
              </a:r>
            </a:p>
          </p:txBody>
        </p:sp>
      </p:grpSp>
      <p:pic>
        <p:nvPicPr>
          <p:cNvPr id="2" name="Graphic 7">
            <a:extLst>
              <a:ext uri="{FF2B5EF4-FFF2-40B4-BE49-F238E27FC236}">
                <a16:creationId xmlns:a16="http://schemas.microsoft.com/office/drawing/2014/main" id="{230C175B-8DB1-C631-D032-804D91A1FA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344" y="2572253"/>
            <a:ext cx="3657600" cy="996553"/>
          </a:xfrm>
          <a:prstGeom prst="rect">
            <a:avLst/>
          </a:prstGeom>
        </p:spPr>
      </p:pic>
      <p:sp>
        <p:nvSpPr>
          <p:cNvPr id="5" name="TextBox 4">
            <a:extLst>
              <a:ext uri="{FF2B5EF4-FFF2-40B4-BE49-F238E27FC236}">
                <a16:creationId xmlns:a16="http://schemas.microsoft.com/office/drawing/2014/main" id="{FE94DF21-2B6F-DA49-AB3E-5227E4DF6D13}"/>
              </a:ext>
            </a:extLst>
          </p:cNvPr>
          <p:cNvSpPr txBox="1"/>
          <p:nvPr/>
        </p:nvSpPr>
        <p:spPr>
          <a:xfrm>
            <a:off x="694944" y="3885425"/>
            <a:ext cx="3200400" cy="646331"/>
          </a:xfrm>
          <a:prstGeom prst="rect">
            <a:avLst/>
          </a:prstGeom>
          <a:noFill/>
        </p:spPr>
        <p:txBody>
          <a:bodyPr wrap="square" rtlCol="0">
            <a:spAutoFit/>
          </a:bodyPr>
          <a:lstStyle/>
          <a:p>
            <a:pPr algn="ctr"/>
            <a:r>
              <a:rPr lang="en-US" sz="3600">
                <a:latin typeface="Century Gothic" panose="020B0502020202020204" pitchFamily="34" charset="0"/>
              </a:rPr>
              <a:t>VALUES</a:t>
            </a:r>
          </a:p>
        </p:txBody>
      </p:sp>
    </p:spTree>
    <p:extLst>
      <p:ext uri="{BB962C8B-B14F-4D97-AF65-F5344CB8AC3E}">
        <p14:creationId xmlns:p14="http://schemas.microsoft.com/office/powerpoint/2010/main" val="3199169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9B43EBB-719F-4C01-AECE-1D876283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5B70B32-BD93-4B4F-B210-8956E300D2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250A4F4-9DAC-6530-7AAD-98E7D87988F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8674" y="2757409"/>
            <a:ext cx="3596981" cy="778030"/>
          </a:xfrm>
          <a:prstGeom prst="rect">
            <a:avLst/>
          </a:prstGeom>
        </p:spPr>
      </p:pic>
      <p:pic>
        <p:nvPicPr>
          <p:cNvPr id="3" name="Picture 2">
            <a:extLst>
              <a:ext uri="{FF2B5EF4-FFF2-40B4-BE49-F238E27FC236}">
                <a16:creationId xmlns:a16="http://schemas.microsoft.com/office/drawing/2014/main" id="{E762C078-E3A4-4E87-191A-C46989BE493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360743" y="930826"/>
            <a:ext cx="7496353" cy="4996347"/>
          </a:xfrm>
          <a:prstGeom prst="rect">
            <a:avLst/>
          </a:prstGeom>
        </p:spPr>
      </p:pic>
      <p:sp>
        <p:nvSpPr>
          <p:cNvPr id="4" name="TextBox 3">
            <a:extLst>
              <a:ext uri="{FF2B5EF4-FFF2-40B4-BE49-F238E27FC236}">
                <a16:creationId xmlns:a16="http://schemas.microsoft.com/office/drawing/2014/main" id="{B9430434-4A2A-DBA2-2533-7ACFCBC8C2FB}"/>
              </a:ext>
            </a:extLst>
          </p:cNvPr>
          <p:cNvSpPr txBox="1"/>
          <p:nvPr/>
        </p:nvSpPr>
        <p:spPr>
          <a:xfrm>
            <a:off x="4360744" y="6085840"/>
            <a:ext cx="7496352" cy="646331"/>
          </a:xfrm>
          <a:prstGeom prst="rect">
            <a:avLst/>
          </a:prstGeom>
          <a:noFill/>
        </p:spPr>
        <p:txBody>
          <a:bodyPr wrap="square" lIns="91440" tIns="45720" rIns="91440" bIns="45720" rtlCol="0" anchor="t">
            <a:spAutoFit/>
          </a:bodyPr>
          <a:lstStyle/>
          <a:p>
            <a:r>
              <a:rPr lang="en-US" sz="1200">
                <a:latin typeface="Century Gothic"/>
              </a:rPr>
              <a:t>Sue McKerracher (TAS), John Vallance (NSW), Patrick Gregory (NT), Catherine Clark (WA), Marie-Louise Ayres (NLA), Barbara Lemon (NSLA), Geoff Strempel (SA), Rachel Esson (NLNZ), Vicki McDonald (QLD), Vanessa Little (ACT)</a:t>
            </a:r>
          </a:p>
        </p:txBody>
      </p:sp>
    </p:spTree>
    <p:extLst>
      <p:ext uri="{BB962C8B-B14F-4D97-AF65-F5344CB8AC3E}">
        <p14:creationId xmlns:p14="http://schemas.microsoft.com/office/powerpoint/2010/main" val="3767714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B73DEAEA-BFDB-410C-89E7-02514506C8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6EAAB671-E1B2-4834-B3F6-E0A2D3BE86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blipFill dpi="0" rotWithShape="1">
            <a:blip r:embed="rId3">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09B43EBB-719F-4C01-AECE-1D876283B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55B70B32-BD93-4B4F-B210-8956E300D2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250A4F4-9DAC-6530-7AAD-98E7D87988F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8674" y="2757409"/>
            <a:ext cx="3596981" cy="778030"/>
          </a:xfrm>
          <a:prstGeom prst="rect">
            <a:avLst/>
          </a:prstGeom>
        </p:spPr>
      </p:pic>
      <p:sp>
        <p:nvSpPr>
          <p:cNvPr id="3" name="Rectangle 2">
            <a:extLst>
              <a:ext uri="{FF2B5EF4-FFF2-40B4-BE49-F238E27FC236}">
                <a16:creationId xmlns:a16="http://schemas.microsoft.com/office/drawing/2014/main" id="{C974F239-E079-4515-0726-3ED7D9CB4C30}"/>
              </a:ext>
            </a:extLst>
          </p:cNvPr>
          <p:cNvSpPr/>
          <p:nvPr/>
        </p:nvSpPr>
        <p:spPr>
          <a:xfrm>
            <a:off x="4346089" y="321732"/>
            <a:ext cx="7605657" cy="6214533"/>
          </a:xfrm>
          <a:prstGeom prst="rect">
            <a:avLst/>
          </a:prstGeom>
          <a:solidFill>
            <a:srgbClr val="3B3838"/>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17A2C7-30CA-091B-4EE8-C41324AA0A2E}"/>
              </a:ext>
            </a:extLst>
          </p:cNvPr>
          <p:cNvSpPr txBox="1"/>
          <p:nvPr/>
        </p:nvSpPr>
        <p:spPr>
          <a:xfrm>
            <a:off x="4787685" y="1634918"/>
            <a:ext cx="6895641" cy="3801041"/>
          </a:xfrm>
          <a:prstGeom prst="rect">
            <a:avLst/>
          </a:prstGeom>
          <a:noFill/>
        </p:spPr>
        <p:txBody>
          <a:bodyPr wrap="square" rtlCol="0">
            <a:spAutoFit/>
          </a:bodyPr>
          <a:lstStyle/>
          <a:p>
            <a:pPr lvl="0" fontAlgn="base">
              <a:spcAft>
                <a:spcPts val="1800"/>
              </a:spcAft>
              <a:buSzPts val="1000"/>
              <a:tabLst>
                <a:tab pos="457200" algn="l"/>
              </a:tabLst>
            </a:pPr>
            <a:r>
              <a:rPr lang="en-AU" sz="2800">
                <a:solidFill>
                  <a:schemeClr val="bg1"/>
                </a:solidFill>
                <a:effectLst/>
                <a:latin typeface="Century Gothic" panose="020B0502020202020204" pitchFamily="34" charset="0"/>
                <a:ea typeface="Calibri" panose="020F0502020204030204" pitchFamily="34" charset="0"/>
                <a:cs typeface="Arial" panose="020B0604020202020204" pitchFamily="34" charset="0"/>
              </a:rPr>
              <a:t>Our collections are connected, rich and sustainable</a:t>
            </a:r>
            <a:endParaRPr lang="en-US" sz="280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lvl="0" fontAlgn="base">
              <a:spcAft>
                <a:spcPts val="1800"/>
              </a:spcAft>
              <a:buSzPts val="1000"/>
              <a:tabLst>
                <a:tab pos="457200" algn="l"/>
              </a:tabLst>
            </a:pPr>
            <a:r>
              <a:rPr lang="en-AU" sz="2800">
                <a:solidFill>
                  <a:schemeClr val="bg1"/>
                </a:solidFill>
                <a:effectLst/>
                <a:latin typeface="Century Gothic" panose="020B0502020202020204" pitchFamily="34" charset="0"/>
                <a:ea typeface="Calibri" panose="020F0502020204030204" pitchFamily="34" charset="0"/>
                <a:cs typeface="Arial" panose="020B0604020202020204" pitchFamily="34" charset="0"/>
              </a:rPr>
              <a:t>Libraries are at the heart of the cultural life of </a:t>
            </a:r>
            <a:r>
              <a:rPr lang="en-AU" sz="2800">
                <a:solidFill>
                  <a:schemeClr val="bg1"/>
                </a:solidFill>
                <a:latin typeface="Century Gothic" panose="020B0502020202020204" pitchFamily="34" charset="0"/>
                <a:ea typeface="Calibri" panose="020F0502020204030204" pitchFamily="34" charset="0"/>
                <a:cs typeface="Arial" panose="020B0604020202020204" pitchFamily="34" charset="0"/>
              </a:rPr>
              <a:t>A</a:t>
            </a:r>
            <a:r>
              <a:rPr lang="en-AU" sz="2800">
                <a:solidFill>
                  <a:schemeClr val="bg1"/>
                </a:solidFill>
                <a:effectLst/>
                <a:latin typeface="Century Gothic" panose="020B0502020202020204" pitchFamily="34" charset="0"/>
                <a:ea typeface="Calibri" panose="020F0502020204030204" pitchFamily="34" charset="0"/>
                <a:cs typeface="Arial" panose="020B0604020202020204" pitchFamily="34" charset="0"/>
              </a:rPr>
              <a:t>ustralia and Aotearoa New Zealand</a:t>
            </a:r>
            <a:endParaRPr lang="en-US" sz="280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lvl="0" fontAlgn="base">
              <a:spcAft>
                <a:spcPts val="1800"/>
              </a:spcAft>
              <a:buSzPts val="1000"/>
              <a:tabLst>
                <a:tab pos="457200" algn="l"/>
              </a:tabLst>
            </a:pPr>
            <a:r>
              <a:rPr lang="en-AU" sz="2800">
                <a:solidFill>
                  <a:schemeClr val="bg1"/>
                </a:solidFill>
                <a:effectLst/>
                <a:latin typeface="Century Gothic" panose="020B0502020202020204" pitchFamily="34" charset="0"/>
                <a:ea typeface="Calibri" panose="020F0502020204030204" pitchFamily="34" charset="0"/>
                <a:cs typeface="Arial" panose="020B0604020202020204" pitchFamily="34" charset="0"/>
              </a:rPr>
              <a:t>Our workforce is skilled and diverse</a:t>
            </a:r>
            <a:endParaRPr lang="en-US" sz="280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lvl="0" fontAlgn="base">
              <a:spcAft>
                <a:spcPts val="1800"/>
              </a:spcAft>
              <a:buSzPts val="1000"/>
              <a:tabLst>
                <a:tab pos="457200" algn="l"/>
              </a:tabLst>
            </a:pPr>
            <a:r>
              <a:rPr lang="en-AU" sz="2800">
                <a:solidFill>
                  <a:schemeClr val="bg1"/>
                </a:solidFill>
                <a:effectLst/>
                <a:latin typeface="Century Gothic" panose="020B0502020202020204" pitchFamily="34" charset="0"/>
                <a:ea typeface="Calibri" panose="020F0502020204030204" pitchFamily="34" charset="0"/>
                <a:cs typeface="Arial" panose="020B0604020202020204" pitchFamily="34" charset="0"/>
              </a:rPr>
              <a:t>Libraries are trusted and valued</a:t>
            </a:r>
            <a:endParaRPr lang="en-US" sz="280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67815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E6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B65BC1-A1BC-4AC9-9D62-ABAFAA05EBAD}"/>
              </a:ext>
            </a:extLst>
          </p:cNvPr>
          <p:cNvSpPr txBox="1"/>
          <p:nvPr/>
        </p:nvSpPr>
        <p:spPr>
          <a:xfrm>
            <a:off x="321732" y="4881186"/>
            <a:ext cx="7076550" cy="1348164"/>
          </a:xfrm>
          <a:prstGeom prst="rect">
            <a:avLst/>
          </a:prstGeom>
        </p:spPr>
        <p:txBody>
          <a:bodyPr vert="horz" lIns="91440" tIns="45720" rIns="91440" bIns="45720" rtlCol="0" anchor="ctr">
            <a:normAutofit/>
          </a:bodyPr>
          <a:lstStyle/>
          <a:p>
            <a:pPr algn="ctr" defTabSz="914400" fontAlgn="base">
              <a:lnSpc>
                <a:spcPct val="80000"/>
              </a:lnSpc>
              <a:spcBef>
                <a:spcPct val="0"/>
              </a:spcBef>
              <a:spcAft>
                <a:spcPts val="600"/>
              </a:spcAft>
              <a:defRPr/>
            </a:pPr>
            <a:r>
              <a:rPr lang="en-US" sz="4000">
                <a:solidFill>
                  <a:srgbClr val="FFFFFF"/>
                </a:solidFill>
                <a:latin typeface="Century Gothic" panose="020B0502020202020204" pitchFamily="34" charset="0"/>
              </a:rPr>
              <a:t>STATE LIBRARY OF QUEENSLAND</a:t>
            </a:r>
          </a:p>
        </p:txBody>
      </p:sp>
      <p:pic>
        <p:nvPicPr>
          <p:cNvPr id="8" name="Picture 7">
            <a:extLst>
              <a:ext uri="{FF2B5EF4-FFF2-40B4-BE49-F238E27FC236}">
                <a16:creationId xmlns:a16="http://schemas.microsoft.com/office/drawing/2014/main" id="{D02EF55C-32D8-4D72-9DF2-114FDCBF577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t="6378" b="6378"/>
          <a:stretch/>
        </p:blipFill>
        <p:spPr>
          <a:xfrm>
            <a:off x="327547" y="289835"/>
            <a:ext cx="7058306" cy="4107392"/>
          </a:xfrm>
          <a:prstGeom prst="rect">
            <a:avLst/>
          </a:prstGeom>
          <a:noFill/>
        </p:spPr>
      </p:pic>
      <p:sp>
        <p:nvSpPr>
          <p:cNvPr id="24"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B91F0E-7192-49F3-A493-6C1373B84ED9}"/>
              </a:ext>
            </a:extLst>
          </p:cNvPr>
          <p:cNvSpPr txBox="1"/>
          <p:nvPr/>
        </p:nvSpPr>
        <p:spPr>
          <a:xfrm>
            <a:off x="7814491" y="321732"/>
            <a:ext cx="3639568" cy="6214533"/>
          </a:xfrm>
          <a:prstGeom prst="rect">
            <a:avLst/>
          </a:prstGeom>
        </p:spPr>
        <p:txBody>
          <a:bodyPr vert="horz" lIns="45720" tIns="45720" rIns="45720" bIns="45720" rtlCol="0" anchor="ctr">
            <a:noAutofit/>
          </a:bodyPr>
          <a:lstStyle/>
          <a:p>
            <a:pPr marR="0" lvl="0" defTabSz="914400" fontAlgn="base">
              <a:spcAft>
                <a:spcPts val="1800"/>
              </a:spcAft>
              <a:buClr>
                <a:schemeClr val="accent1"/>
              </a:buClr>
              <a:buSzTx/>
              <a:tabLst/>
              <a:defRPr/>
            </a:pPr>
            <a:endParaRPr kumimoji="0" lang="en-US" sz="2400" b="0" i="0" u="none" strike="noStrike" cap="none" spc="0" normalizeH="0" baseline="0" noProof="0">
              <a:ln>
                <a:noFill/>
              </a:ln>
              <a:solidFill>
                <a:srgbClr val="FFFFFF"/>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E1FB970A-A4C6-4A10-B7BE-EEB4B4BD624B}"/>
              </a:ext>
            </a:extLst>
          </p:cNvPr>
          <p:cNvSpPr txBox="1"/>
          <p:nvPr/>
        </p:nvSpPr>
        <p:spPr>
          <a:xfrm>
            <a:off x="8029320" y="917725"/>
            <a:ext cx="3424739" cy="4852362"/>
          </a:xfrm>
          <a:prstGeom prst="rect">
            <a:avLst/>
          </a:prstGeom>
        </p:spPr>
        <p:txBody>
          <a:bodyPr vert="horz" lIns="45720" tIns="45720" rIns="45720" bIns="45720" rtlCol="0" anchor="ctr">
            <a:normAutofit/>
          </a:bodyPr>
          <a:lstStyle/>
          <a:p>
            <a:pPr marL="457200" marR="0" lvl="0" indent="-457200" defTabSz="914400" fontAlgn="base">
              <a:lnSpc>
                <a:spcPct val="90000"/>
              </a:lnSpc>
              <a:spcBef>
                <a:spcPct val="0"/>
              </a:spcBef>
              <a:spcAft>
                <a:spcPts val="1200"/>
              </a:spcAft>
              <a:buClr>
                <a:schemeClr val="accent1"/>
              </a:buClr>
              <a:buSzTx/>
              <a:buFont typeface="Arial" pitchFamily="34" charset="0"/>
              <a:buChar char="•"/>
              <a:tabLst/>
              <a:defRPr/>
            </a:pPr>
            <a:endParaRPr kumimoji="0" lang="en-US" b="0" i="0" u="none" strike="noStrike" cap="none" spc="0" normalizeH="0" baseline="0" noProof="0">
              <a:ln>
                <a:noFill/>
              </a:ln>
              <a:solidFill>
                <a:srgbClr val="FFFFFF"/>
              </a:solidFill>
              <a:effectLst/>
              <a:uLnTx/>
              <a:uFillTx/>
            </a:endParaRPr>
          </a:p>
        </p:txBody>
      </p:sp>
      <p:pic>
        <p:nvPicPr>
          <p:cNvPr id="5" name="Picture 4" descr="A picture containing sky, outdoor&#10;&#10;Description automatically generated">
            <a:extLst>
              <a:ext uri="{FF2B5EF4-FFF2-40B4-BE49-F238E27FC236}">
                <a16:creationId xmlns:a16="http://schemas.microsoft.com/office/drawing/2014/main" id="{96A72685-0C6F-8F40-158D-51565FE7A8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34655" y="321731"/>
            <a:ext cx="4329798" cy="6214534"/>
          </a:xfrm>
          <a:prstGeom prst="rect">
            <a:avLst/>
          </a:prstGeom>
        </p:spPr>
      </p:pic>
      <p:sp>
        <p:nvSpPr>
          <p:cNvPr id="7" name="TextBox 6">
            <a:extLst>
              <a:ext uri="{FF2B5EF4-FFF2-40B4-BE49-F238E27FC236}">
                <a16:creationId xmlns:a16="http://schemas.microsoft.com/office/drawing/2014/main" id="{5F9E8EC9-784E-C9EC-366C-2D6CA405FAE1}"/>
              </a:ext>
            </a:extLst>
          </p:cNvPr>
          <p:cNvSpPr txBox="1"/>
          <p:nvPr/>
        </p:nvSpPr>
        <p:spPr>
          <a:xfrm>
            <a:off x="5921477" y="6587064"/>
            <a:ext cx="5954222" cy="215444"/>
          </a:xfrm>
          <a:prstGeom prst="rect">
            <a:avLst/>
          </a:prstGeom>
          <a:noFill/>
        </p:spPr>
        <p:txBody>
          <a:bodyPr wrap="square" rtlCol="0">
            <a:spAutoFit/>
          </a:bodyPr>
          <a:lstStyle/>
          <a:p>
            <a:pPr algn="r"/>
            <a:r>
              <a:rPr lang="en-US" sz="800">
                <a:latin typeface="Century Gothic" panose="020B0502020202020204" pitchFamily="34" charset="0"/>
              </a:rPr>
              <a:t>State Library of Queensland staff celebrating 120-year anniversary, 2022. State Library of Queensland, Josef </a:t>
            </a:r>
            <a:r>
              <a:rPr lang="en-US" sz="800" err="1">
                <a:latin typeface="Century Gothic" panose="020B0502020202020204" pitchFamily="34" charset="0"/>
              </a:rPr>
              <a:t>Ruckli</a:t>
            </a:r>
            <a:r>
              <a:rPr lang="en-US" sz="800">
                <a:latin typeface="Century Gothic" panose="020B0502020202020204" pitchFamily="34" charset="0"/>
              </a:rPr>
              <a:t>.</a:t>
            </a:r>
          </a:p>
        </p:txBody>
      </p:sp>
    </p:spTree>
    <p:extLst>
      <p:ext uri="{BB962C8B-B14F-4D97-AF65-F5344CB8AC3E}">
        <p14:creationId xmlns:p14="http://schemas.microsoft.com/office/powerpoint/2010/main" val="26399471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e Library of Queensland PowerPoint template 2021 FINAL v2" id="{E9E6E6BF-6447-480B-84CC-56CA0FB101AC}" vid="{8E426768-5E3A-4C31-A0A7-119CD9C513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k7e1e201ab244161abc6269085bafd9b xmlns="64cbdf78-7192-46f9-b3e6-158edc1eabaa">
      <Terms xmlns="http://schemas.microsoft.com/office/infopath/2007/PartnerControls"/>
    </k7e1e201ab244161abc6269085bafd9b>
    <kedf3583308f4f33b0e4aeec01c5a75e xmlns="64cbdf78-7192-46f9-b3e6-158edc1eabaa">
      <Terms xmlns="http://schemas.microsoft.com/office/infopath/2007/PartnerControls">
        <TermInfo xmlns="http://schemas.microsoft.com/office/infopath/2007/PartnerControls">
          <TermName xmlns="http://schemas.microsoft.com/office/infopath/2007/PartnerControls">Working document</TermName>
          <TermId xmlns="http://schemas.microsoft.com/office/infopath/2007/PartnerControls">d84c0e14-715f-4888-93aa-770533540b30</TermId>
        </TermInfo>
      </Terms>
    </kedf3583308f4f33b0e4aeec01c5a75e>
    <bf18ecc5a4454bc092414554a75d21d8 xmlns="64cbdf78-7192-46f9-b3e6-158edc1eabaa">
      <Terms xmlns="http://schemas.microsoft.com/office/infopath/2007/PartnerControls"/>
    </bf18ecc5a4454bc092414554a75d21d8>
    <fb02aa3e9147428392385507a26bc5a3 xmlns="64cbdf78-7192-46f9-b3e6-158edc1eabaa">
      <Terms xmlns="http://schemas.microsoft.com/office/infopath/2007/PartnerControls"/>
    </fb02aa3e9147428392385507a26bc5a3>
    <occc0f38b01848c9a253cf1a050e6bc8 xmlns="64cbdf78-7192-46f9-b3e6-158edc1eabaa">
      <Terms xmlns="http://schemas.microsoft.com/office/infopath/2007/PartnerControls">
        <TermInfo xmlns="http://schemas.microsoft.com/office/infopath/2007/PartnerControls">
          <TermName xmlns="http://schemas.microsoft.com/office/infopath/2007/PartnerControls">Executive Services</TermName>
          <TermId xmlns="http://schemas.microsoft.com/office/infopath/2007/PartnerControls">8abd7352-3948-4964-8ea8-2578fcecf8f1</TermId>
        </TermInfo>
      </Terms>
    </occc0f38b01848c9a253cf1a050e6bc8>
    <ea08aa40c9ba47c59c795f3744242dc8 xmlns="64cbdf78-7192-46f9-b3e6-158edc1eabaa">
      <Terms xmlns="http://schemas.microsoft.com/office/infopath/2007/PartnerControls"/>
    </ea08aa40c9ba47c59c795f3744242dc8>
    <l6001d7ba62247e8aa4d8d222ca9f490 xmlns="64cbdf78-7192-46f9-b3e6-158edc1eabaa">
      <Terms xmlns="http://schemas.microsoft.com/office/infopath/2007/PartnerControls"/>
    </l6001d7ba62247e8aa4d8d222ca9f490>
    <od6f14f1f45b4e8ca99ee1b0fe3b24bd xmlns="64cbdf78-7192-46f9-b3e6-158edc1eabaa">
      <Terms xmlns="http://schemas.microsoft.com/office/infopath/2007/PartnerControls"/>
    </od6f14f1f45b4e8ca99ee1b0fe3b24bd>
    <d2d91528ce6544f4ae800da16cf32132 xmlns="64cbdf78-7192-46f9-b3e6-158edc1eabaa">
      <Terms xmlns="http://schemas.microsoft.com/office/infopath/2007/PartnerControls"/>
    </d2d91528ce6544f4ae800da16cf32132>
    <SLQ_x0020_Document_x0020_Date xmlns="64cbdf78-7192-46f9-b3e6-158edc1eabaa">2023-03-04T09:19:14+00:00</SLQ_x0020_Document_x0020_Date>
    <TaxCatchAll xmlns="64cbdf78-7192-46f9-b3e6-158edc1eabaa">
      <Value>2</Value>
      <Value>1</Value>
    </TaxCatchAll>
    <SLQ_x0020_RecFind_x0020_Number xmlns="64cbdf78-7192-46f9-b3e6-158edc1eabaa" xsi:nil="true"/>
  </documentManagement>
</p:properties>
</file>

<file path=customXml/item2.xml><?xml version="1.0" encoding="utf-8"?>
<?mso-contentType ?>
<SharedContentType xmlns="Microsoft.SharePoint.Taxonomy.ContentTypeSync" SourceId="6887afb6-b740-45b6-9c28-fce5107743be" ContentTypeId="0x010100575D39318B31CB4291041CD638C81707" PreviousValue="false" LastSyncTimeStamp="2021-01-05T10:12:39.213Z"/>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SL Standard Document" ma:contentTypeID="0x010100575D39318B31CB4291041CD638C8170700A827416048A91744AEB2DC6BE4F37C86" ma:contentTypeVersion="4" ma:contentTypeDescription="Content type used for all standard State Library document libraries to apply standard global metadata. PUBLISHED 22/12/2020 v8 - Added BCS fields. " ma:contentTypeScope="" ma:versionID="8d2a91e4c64ae11b5938cc220ddeb538">
  <xsd:schema xmlns:xsd="http://www.w3.org/2001/XMLSchema" xmlns:xs="http://www.w3.org/2001/XMLSchema" xmlns:p="http://schemas.microsoft.com/office/2006/metadata/properties" xmlns:ns2="64cbdf78-7192-46f9-b3e6-158edc1eabaa" targetNamespace="http://schemas.microsoft.com/office/2006/metadata/properties" ma:root="true" ma:fieldsID="34e377dbb80dd1f5f8a6e8f6931bbe02" ns2:_="">
    <xsd:import namespace="64cbdf78-7192-46f9-b3e6-158edc1eabaa"/>
    <xsd:element name="properties">
      <xsd:complexType>
        <xsd:sequence>
          <xsd:element name="documentManagement">
            <xsd:complexType>
              <xsd:all>
                <xsd:element ref="ns2:SLQ_x0020_Document_x0020_Date" minOccurs="0"/>
                <xsd:element ref="ns2:SLQ_x0020_RecFind_x0020_Number" minOccurs="0"/>
                <xsd:element ref="ns2:kedf3583308f4f33b0e4aeec01c5a75e" minOccurs="0"/>
                <xsd:element ref="ns2:d2d91528ce6544f4ae800da16cf32132" minOccurs="0"/>
                <xsd:element ref="ns2:l6001d7ba62247e8aa4d8d222ca9f490" minOccurs="0"/>
                <xsd:element ref="ns2:ea08aa40c9ba47c59c795f3744242dc8" minOccurs="0"/>
                <xsd:element ref="ns2:bf18ecc5a4454bc092414554a75d21d8" minOccurs="0"/>
                <xsd:element ref="ns2:occc0f38b01848c9a253cf1a050e6bc8" minOccurs="0"/>
                <xsd:element ref="ns2:k7e1e201ab244161abc6269085bafd9b" minOccurs="0"/>
                <xsd:element ref="ns2:TaxCatchAll" minOccurs="0"/>
                <xsd:element ref="ns2:od6f14f1f45b4e8ca99ee1b0fe3b24bd" minOccurs="0"/>
                <xsd:element ref="ns2:TaxCatchAllLabel" minOccurs="0"/>
                <xsd:element ref="ns2:fb02aa3e9147428392385507a26bc5a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cbdf78-7192-46f9-b3e6-158edc1eabaa" elementFormDefault="qualified">
    <xsd:import namespace="http://schemas.microsoft.com/office/2006/documentManagement/types"/>
    <xsd:import namespace="http://schemas.microsoft.com/office/infopath/2007/PartnerControls"/>
    <xsd:element name="SLQ_x0020_Document_x0020_Date" ma:index="6" nillable="true" ma:displayName="SL Document Date" ma:default="[today]" ma:format="DateOnly" ma:internalName="SLQ_x0020_Document_x0020_Date" ma:readOnly="false">
      <xsd:simpleType>
        <xsd:restriction base="dms:DateTime"/>
      </xsd:simpleType>
    </xsd:element>
    <xsd:element name="SLQ_x0020_RecFind_x0020_Number" ma:index="12" nillable="true" ma:displayName="OLD SL File Number" ma:description="Add reference number from RecFind." ma:internalName="SLQ_x0020_RecFind_x0020_Number" ma:readOnly="false">
      <xsd:simpleType>
        <xsd:restriction base="dms:Text">
          <xsd:maxLength value="255"/>
        </xsd:restriction>
      </xsd:simpleType>
    </xsd:element>
    <xsd:element name="kedf3583308f4f33b0e4aeec01c5a75e" ma:index="14" nillable="true" ma:taxonomy="true" ma:internalName="kedf3583308f4f33b0e4aeec01c5a75e" ma:taxonomyFieldName="SLQDocumentState" ma:displayName="SL Document State" ma:readOnly="false" ma:default="1;#Working document|d84c0e14-715f-4888-93aa-770533540b30" ma:fieldId="{4edf3583-308f-4f33-b0e4-aeec01c5a75e}" ma:sspId="6887afb6-b740-45b6-9c28-fce5107743be" ma:termSetId="948039a9-34c2-4124-9f55-7b2a8ee25618" ma:anchorId="00000000-0000-0000-0000-000000000000" ma:open="false" ma:isKeyword="false">
      <xsd:complexType>
        <xsd:sequence>
          <xsd:element ref="pc:Terms" minOccurs="0" maxOccurs="1"/>
        </xsd:sequence>
      </xsd:complexType>
    </xsd:element>
    <xsd:element name="d2d91528ce6544f4ae800da16cf32132" ma:index="18" nillable="true" ma:taxonomy="true" ma:internalName="d2d91528ce6544f4ae800da16cf32132" ma:taxonomyFieldName="SL_x0020_Business_x0020_activity" ma:displayName="SL Business Activity" ma:readOnly="false" ma:default="" ma:fieldId="{d2d91528-ce65-44f4-ae80-0da16cf32132}" ma:sspId="6887afb6-b740-45b6-9c28-fce5107743be" ma:termSetId="ea5127ab-08ee-427a-8c10-4b08a478659c" ma:anchorId="00000000-0000-0000-0000-000000000000" ma:open="false" ma:isKeyword="false">
      <xsd:complexType>
        <xsd:sequence>
          <xsd:element ref="pc:Terms" minOccurs="0" maxOccurs="1"/>
        </xsd:sequence>
      </xsd:complexType>
    </xsd:element>
    <xsd:element name="l6001d7ba62247e8aa4d8d222ca9f490" ma:index="20" nillable="true" ma:taxonomy="true" ma:internalName="l6001d7ba62247e8aa4d8d222ca9f490" ma:taxonomyFieldName="SLLGA" ma:displayName="SL LGA" ma:readOnly="false" ma:default="" ma:fieldId="{56001d7b-a622-47e8-aa4d-8d222ca9f490}" ma:sspId="6887afb6-b740-45b6-9c28-fce5107743be" ma:termSetId="2c9fe274-f951-4349-8f27-7e2792e3f9d9" ma:anchorId="00000000-0000-0000-0000-000000000000" ma:open="false" ma:isKeyword="false">
      <xsd:complexType>
        <xsd:sequence>
          <xsd:element ref="pc:Terms" minOccurs="0" maxOccurs="1"/>
        </xsd:sequence>
      </xsd:complexType>
    </xsd:element>
    <xsd:element name="ea08aa40c9ba47c59c795f3744242dc8" ma:index="21" nillable="true" ma:taxonomy="true" ma:internalName="ea08aa40c9ba47c59c795f3744242dc8" ma:taxonomyFieldName="SLQDocumentType" ma:displayName="SL Document Type" ma:readOnly="false" ma:default="" ma:fieldId="{ea08aa40-c9ba-47c5-9c79-5f3744242dc8}" ma:sspId="6887afb6-b740-45b6-9c28-fce5107743be" ma:termSetId="77d3674c-8bd6-4ef2-8e65-2c4074c778de" ma:anchorId="00000000-0000-0000-0000-000000000000" ma:open="false" ma:isKeyword="false">
      <xsd:complexType>
        <xsd:sequence>
          <xsd:element ref="pc:Terms" minOccurs="0" maxOccurs="1"/>
        </xsd:sequence>
      </xsd:complexType>
    </xsd:element>
    <xsd:element name="bf18ecc5a4454bc092414554a75d21d8" ma:index="22" nillable="true" ma:taxonomy="true" ma:internalName="bf18ecc5a4454bc092414554a75d21d8" ma:taxonomyFieldName="SLPublicPrograms" ma:displayName="SL Public Programs" ma:readOnly="false" ma:default="" ma:fieldId="{bf18ecc5-a445-4bc0-9241-4554a75d21d8}" ma:sspId="6887afb6-b740-45b6-9c28-fce5107743be" ma:termSetId="0f1ffbfd-20b5-4cf4-a352-8823bea94a49" ma:anchorId="00000000-0000-0000-0000-000000000000" ma:open="false" ma:isKeyword="false">
      <xsd:complexType>
        <xsd:sequence>
          <xsd:element ref="pc:Terms" minOccurs="0" maxOccurs="1"/>
        </xsd:sequence>
      </xsd:complexType>
    </xsd:element>
    <xsd:element name="occc0f38b01848c9a253cf1a050e6bc8" ma:index="23" nillable="true" ma:taxonomy="true" ma:internalName="occc0f38b01848c9a253cf1a050e6bc8" ma:taxonomyFieldName="SLQDepartment" ma:displayName="SL Business Unit" ma:readOnly="false" ma:default="1;#Executive Services|8abd7352-3948-4964-8ea8-2578fcecf8f1" ma:fieldId="{8ccc0f38-b018-48c9-a253-cf1a050e6bc8}" ma:sspId="6887afb6-b740-45b6-9c28-fce5107743be" ma:termSetId="7c68e54b-06a1-47a1-9983-7ca67375b0b3" ma:anchorId="00000000-0000-0000-0000-000000000000" ma:open="false" ma:isKeyword="false">
      <xsd:complexType>
        <xsd:sequence>
          <xsd:element ref="pc:Terms" minOccurs="0" maxOccurs="1"/>
        </xsd:sequence>
      </xsd:complexType>
    </xsd:element>
    <xsd:element name="k7e1e201ab244161abc6269085bafd9b" ma:index="24" nillable="true" ma:taxonomy="true" ma:internalName="k7e1e201ab244161abc6269085bafd9b" ma:taxonomyFieldName="SLBCSActivity" ma:displayName="SL BCS Activity" ma:default="" ma:fieldId="{47e1e201-ab24-4161-abc6-269085bafd9b}" ma:sspId="6887afb6-b740-45b6-9c28-fce5107743be" ma:termSetId="3702cc5e-d392-4191-9b2e-e255a00e8409" ma:anchorId="00000000-0000-0000-0000-000000000000" ma:open="false" ma:isKeyword="false">
      <xsd:complexType>
        <xsd:sequence>
          <xsd:element ref="pc:Terms" minOccurs="0" maxOccurs="1"/>
        </xsd:sequence>
      </xsd:complexType>
    </xsd:element>
    <xsd:element name="TaxCatchAll" ma:index="25" nillable="true" ma:displayName="Taxonomy Catch All Column" ma:hidden="true" ma:list="{b61a8863-a638-41df-96da-8e904218a682}" ma:internalName="TaxCatchAll" ma:showField="CatchAllData" ma:web="1ee88c58-bf48-4917-ad2e-d2dd85d23203">
      <xsd:complexType>
        <xsd:complexContent>
          <xsd:extension base="dms:MultiChoiceLookup">
            <xsd:sequence>
              <xsd:element name="Value" type="dms:Lookup" maxOccurs="unbounded" minOccurs="0" nillable="true"/>
            </xsd:sequence>
          </xsd:extension>
        </xsd:complexContent>
      </xsd:complexType>
    </xsd:element>
    <xsd:element name="od6f14f1f45b4e8ca99ee1b0fe3b24bd" ma:index="26" nillable="true" ma:taxonomy="true" ma:internalName="od6f14f1f45b4e8ca99ee1b0fe3b24bd" ma:taxonomyFieldName="SLBCSDescriptor" ma:displayName="SL BCS Descriptor" ma:readOnly="false" ma:default="" ma:fieldId="{8d6f14f1-f45b-4e8c-a99e-e1b0fe3b24bd}" ma:sspId="6887afb6-b740-45b6-9c28-fce5107743be" ma:termSetId="8e9ca365-31b9-4ea1-a361-eb0f388d69a4" ma:anchorId="00000000-0000-0000-0000-000000000000" ma:open="false" ma:isKeyword="false">
      <xsd:complexType>
        <xsd:sequence>
          <xsd:element ref="pc:Terms" minOccurs="0" maxOccurs="1"/>
        </xsd:sequence>
      </xsd:complexType>
    </xsd:element>
    <xsd:element name="TaxCatchAllLabel" ma:index="27" nillable="true" ma:displayName="Taxonomy Catch All Column1" ma:hidden="true" ma:list="{b61a8863-a638-41df-96da-8e904218a682}" ma:internalName="TaxCatchAllLabel" ma:readOnly="true" ma:showField="CatchAllDataLabel" ma:web="1ee88c58-bf48-4917-ad2e-d2dd85d23203">
      <xsd:complexType>
        <xsd:complexContent>
          <xsd:extension base="dms:MultiChoiceLookup">
            <xsd:sequence>
              <xsd:element name="Value" type="dms:Lookup" maxOccurs="unbounded" minOccurs="0" nillable="true"/>
            </xsd:sequence>
          </xsd:extension>
        </xsd:complexContent>
      </xsd:complexType>
    </xsd:element>
    <xsd:element name="fb02aa3e9147428392385507a26bc5a3" ma:index="28" nillable="true" ma:taxonomy="true" ma:internalName="fb02aa3e9147428392385507a26bc5a3" ma:taxonomyFieldName="SLFileNumber" ma:displayName="SL File Number" ma:readOnly="false" ma:default="" ma:fieldId="{fb02aa3e-9147-4283-9238-5507a26bc5a3}" ma:sspId="6887afb6-b740-45b6-9c28-fce5107743be" ma:termSetId="13c9f52b-1534-452b-bcbc-141a7c63d2f6"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AC46F7-19D9-4CA0-A709-F43241B13577}">
  <ds:schemaRefs>
    <ds:schemaRef ds:uri="64cbdf78-7192-46f9-b3e6-158edc1eab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EB9FC4C-74E1-4ED7-A227-5D12F8D2CBFC}">
  <ds:schemaRefs>
    <ds:schemaRef ds:uri="Microsoft.SharePoint.Taxonomy.ContentTypeSync"/>
  </ds:schemaRefs>
</ds:datastoreItem>
</file>

<file path=customXml/itemProps3.xml><?xml version="1.0" encoding="utf-8"?>
<ds:datastoreItem xmlns:ds="http://schemas.openxmlformats.org/officeDocument/2006/customXml" ds:itemID="{8DA68E52-A15E-4491-983D-4B3C73876B51}">
  <ds:schemaRefs>
    <ds:schemaRef ds:uri="http://schemas.microsoft.com/sharepoint/v3/contenttype/forms"/>
  </ds:schemaRefs>
</ds:datastoreItem>
</file>

<file path=customXml/itemProps4.xml><?xml version="1.0" encoding="utf-8"?>
<ds:datastoreItem xmlns:ds="http://schemas.openxmlformats.org/officeDocument/2006/customXml" ds:itemID="{A4F9C3F0-2E63-4718-B521-0AF6A5F29B36}">
  <ds:schemaRefs>
    <ds:schemaRef ds:uri="64cbdf78-7192-46f9-b3e6-158edc1eab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Integral</Template>
  <TotalTime>0</TotalTime>
  <Words>2878</Words>
  <Application>Microsoft Office PowerPoint</Application>
  <PresentationFormat>Widescreen</PresentationFormat>
  <Paragraphs>314</Paragraphs>
  <Slides>47</Slides>
  <Notes>44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Arial</vt:lpstr>
      <vt:lpstr>Calibri</vt:lpstr>
      <vt:lpstr>Calibri Light</vt:lpstr>
      <vt:lpstr>Century Gothic</vt:lpstr>
      <vt:lpstr>Roboto</vt:lpstr>
      <vt:lpstr>Segoe UI</vt:lpstr>
      <vt:lpstr>Times New Roman</vt:lpstr>
      <vt:lpstr>Tw Cen MT</vt:lpstr>
      <vt:lpstr>Tw Cen MT Condensed</vt:lpstr>
      <vt:lpstr>Wingdings 3</vt:lpstr>
      <vt:lpstr>Integral</vt:lpstr>
      <vt:lpstr>Office Theme</vt:lpstr>
      <vt:lpstr>BRINGING IT ALL TOGETHER vicki mcdonald AM FALIA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COMMUNITIES</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FUTURE LIBRARIES</vt:lpstr>
      <vt:lpstr>TRUTH-TELLING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SUSTAINABLE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vicki mcdonald AM FALIA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McDonald</dc:creator>
  <cp:lastModifiedBy>Amy Walduck</cp:lastModifiedBy>
  <cp:revision>2</cp:revision>
  <cp:lastPrinted>2023-05-06T05:05:32Z</cp:lastPrinted>
  <dcterms:created xsi:type="dcterms:W3CDTF">2020-10-21T07:48:59Z</dcterms:created>
  <dcterms:modified xsi:type="dcterms:W3CDTF">2023-05-22T06:34:53Z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100.000000000000</vt:lpwstr>
  </property>
  <property fmtid="{D5CDD505-2E9C-101B-9397-08002B2CF9AE}" pid="3" name="MediaServiceImageTags">
    <vt:lpwstr/>
  </property>
  <property fmtid="{D5CDD505-2E9C-101B-9397-08002B2CF9AE}" pid="4" name="ContentTypeId">
    <vt:lpwstr>0x010100575D39318B31CB4291041CD638C8170700A827416048A91744AEB2DC6BE4F37C86</vt:lpwstr>
  </property>
  <property fmtid="{D5CDD505-2E9C-101B-9397-08002B2CF9AE}" pid="5" name="SLFileNumber">
    <vt:lpwstr/>
  </property>
  <property fmtid="{D5CDD505-2E9C-101B-9397-08002B2CF9AE}" pid="6" name="SLQDepartment">
    <vt:lpwstr>2;#Executive Services|8abd7352-3948-4964-8ea8-2578fcecf8f1</vt:lpwstr>
  </property>
  <property fmtid="{D5CDD505-2E9C-101B-9397-08002B2CF9AE}" pid="7" name="SLBCSActivity">
    <vt:lpwstr/>
  </property>
  <property fmtid="{D5CDD505-2E9C-101B-9397-08002B2CF9AE}" pid="8" name="SLQDocumentType">
    <vt:lpwstr/>
  </property>
  <property fmtid="{D5CDD505-2E9C-101B-9397-08002B2CF9AE}" pid="9" name="SLPublicPrograms">
    <vt:lpwstr/>
  </property>
  <property fmtid="{D5CDD505-2E9C-101B-9397-08002B2CF9AE}" pid="10" name="SLBCSDescriptor">
    <vt:lpwstr/>
  </property>
  <property fmtid="{D5CDD505-2E9C-101B-9397-08002B2CF9AE}" pid="11" name="SLLGA">
    <vt:lpwstr/>
  </property>
  <property fmtid="{D5CDD505-2E9C-101B-9397-08002B2CF9AE}" pid="12" name="SLQDocumentState">
    <vt:lpwstr>1;#Working document|d84c0e14-715f-4888-93aa-770533540b30</vt:lpwstr>
  </property>
  <property fmtid="{D5CDD505-2E9C-101B-9397-08002B2CF9AE}" pid="13" name="SharedWithUsers">
    <vt:lpwstr>298;#Amy Walduck</vt:lpwstr>
  </property>
  <property fmtid="{D5CDD505-2E9C-101B-9397-08002B2CF9AE}" pid="14" name="SL_x0020_Business_x0020_activity">
    <vt:lpwstr/>
  </property>
  <property fmtid="{D5CDD505-2E9C-101B-9397-08002B2CF9AE}" pid="15" name="lcf76f155ced4ddcb4097134ff3c332f">
    <vt:lpwstr/>
  </property>
  <property fmtid="{D5CDD505-2E9C-101B-9397-08002B2CF9AE}" pid="16" name="SL Business activity">
    <vt:lpwstr/>
  </property>
</Properties>
</file>